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9" r:id="rId12"/>
    <p:sldId id="268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5D1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2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5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7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8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9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0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8E5C-FB3E-45C3-BE69-9B9E3C581216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6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A365D1"/>
              </a:gs>
              <a:gs pos="76000">
                <a:schemeClr val="accent5"/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289" y="1663539"/>
            <a:ext cx="9144000" cy="1023678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Cuenta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de socio León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Entrada universal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3/27/2019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38" y="1042948"/>
            <a:ext cx="32667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/>
              <a:t>MyLCI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s-ES" sz="1600"/>
              <a:t>La página de entrada de MyLCI aparecerá. *</a:t>
            </a:r>
          </a:p>
          <a:p>
            <a:endParaRPr lang="en-US" sz="1600" dirty="0"/>
          </a:p>
          <a:p>
            <a:r>
              <a:rPr lang="es-ES" sz="1600"/>
              <a:t>Si el usuario desea cambiar de aplicación, puede seleccionar el enlace </a:t>
            </a:r>
            <a:r>
              <a:rPr lang="es-ES" sz="1600" b="1"/>
              <a:t>Ir ahora </a:t>
            </a:r>
            <a:r>
              <a:rPr lang="es-ES" sz="1600"/>
              <a:t>en la parte superior izquierda de la pantalla para regresar a la página donde se hace el cambio de aplicación en su cuenta.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1923" y="3807783"/>
            <a:ext cx="6345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/>
              <a:t>*Las siguientes funciones se han pasado a la página de entrada de MyLCI:</a:t>
            </a:r>
          </a:p>
          <a:p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1600"/>
              <a:t>Anuncios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/>
              <a:t>Note el nuevo enlace Anuncios en la esquina derecha superior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1600"/>
              <a:t>Informes de afiliación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/>
              <a:t>Estos estarán ubicados en el panel del Centro de apoyo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59082" y="671175"/>
            <a:ext cx="1072342" cy="440572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24" y="403639"/>
            <a:ext cx="7866049" cy="2938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0582195" y="1454788"/>
            <a:ext cx="5075" cy="1546200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836820" y="479463"/>
            <a:ext cx="1490750" cy="383424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38" y="1042948"/>
            <a:ext cx="3266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Tienda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s-ES" sz="1600" dirty="0" smtClean="0"/>
              <a:t>Aparecerá la </a:t>
            </a:r>
            <a:r>
              <a:rPr lang="es-ES" sz="1600" dirty="0"/>
              <a:t>página de entrada de la tienda de </a:t>
            </a:r>
            <a:r>
              <a:rPr lang="es-ES" sz="1600" dirty="0" smtClean="0"/>
              <a:t>suministros.</a:t>
            </a:r>
          </a:p>
          <a:p>
            <a:endParaRPr lang="en-US" sz="1600" dirty="0"/>
          </a:p>
          <a:p>
            <a:r>
              <a:rPr lang="es-ES" sz="1600" dirty="0"/>
              <a:t>Si el usuario desea cambiar de aplicación, deberá seleccionar la pestaña MyLion Suite para hacerlo.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23120" y="839755"/>
            <a:ext cx="1007704" cy="430123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824" y="742241"/>
            <a:ext cx="7644104" cy="17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MyLion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s-ES" sz="1600" dirty="0"/>
              <a:t> </a:t>
            </a:r>
            <a:r>
              <a:rPr lang="es-ES" sz="1600" dirty="0" smtClean="0"/>
              <a:t>Aparecerá </a:t>
            </a:r>
            <a:r>
              <a:rPr lang="es-ES" sz="1600" dirty="0"/>
              <a:t>página de entrada de </a:t>
            </a:r>
            <a:r>
              <a:rPr lang="es-ES" sz="1600" dirty="0" smtClean="0"/>
              <a:t>MyLion. </a:t>
            </a:r>
            <a:endParaRPr lang="es-ES" sz="1600" dirty="0"/>
          </a:p>
          <a:p>
            <a:endParaRPr lang="en-US" sz="1600" b="1" i="1" dirty="0"/>
          </a:p>
          <a:p>
            <a:r>
              <a:rPr lang="es-ES" sz="1600" dirty="0"/>
              <a:t>Si el usuario desea cambiar de aplicación, puede seleccionar el enlace de selección de MyLion en la esquina izquierda superior para volver a la página donde se cambia de aplicación.  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376057" y="1380931"/>
            <a:ext cx="895739" cy="839756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797" y="354227"/>
            <a:ext cx="6199096" cy="63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Perspectivas</a:t>
            </a:r>
            <a:endParaRPr lang="es-E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s-ES" sz="1600" dirty="0"/>
              <a:t>La página de entrada de </a:t>
            </a:r>
            <a:r>
              <a:rPr lang="es-ES" sz="1600" dirty="0" smtClean="0"/>
              <a:t>Perspectivas </a:t>
            </a:r>
            <a:r>
              <a:rPr lang="es-ES" sz="1600" dirty="0"/>
              <a:t>aparecerá. </a:t>
            </a:r>
          </a:p>
          <a:p>
            <a:endParaRPr lang="en-US" sz="1600" b="1" i="1" dirty="0"/>
          </a:p>
          <a:p>
            <a:r>
              <a:rPr lang="es-ES" sz="1600" dirty="0"/>
              <a:t>Si el usuario desea cambiar de aplicación, puede seleccionar </a:t>
            </a:r>
            <a:r>
              <a:rPr lang="es-ES" sz="1600" dirty="0" smtClean="0"/>
              <a:t>Perspectivas </a:t>
            </a:r>
            <a:r>
              <a:rPr lang="es-ES" sz="1600" dirty="0"/>
              <a:t>en la esquina izquierda superior para volver a la página de cambio de aplicación.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488" y="802433"/>
            <a:ext cx="6646636" cy="543974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956180" y="1194319"/>
            <a:ext cx="1184987" cy="531844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573" y="3596951"/>
            <a:ext cx="4264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Los usuarios solo verán los datos relacionados con su área geográfica. </a:t>
            </a:r>
            <a:r>
              <a:rPr lang="es-ES" sz="1600" dirty="0" smtClean="0"/>
              <a:t>Los </a:t>
            </a:r>
            <a:r>
              <a:rPr lang="es-ES" sz="1600" dirty="0"/>
              <a:t>informes incluidos en el tablero son los de: </a:t>
            </a:r>
          </a:p>
          <a:p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1600" dirty="0"/>
              <a:t>Aumento de Socios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1600" dirty="0" smtClean="0"/>
              <a:t>Actividades </a:t>
            </a:r>
            <a:r>
              <a:rPr lang="es-ES" sz="1600" dirty="0"/>
              <a:t>de servicio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1600" dirty="0"/>
              <a:t>Donaciones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1600" dirty="0"/>
              <a:t>Clubes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r>
              <a:rPr lang="es-ES" sz="1600" dirty="0"/>
              <a:t>El número de informes que aparezca en el tablero dependerá de los permisos que tenga el usuario. </a:t>
            </a:r>
          </a:p>
        </p:txBody>
      </p:sp>
    </p:spTree>
    <p:extLst>
      <p:ext uri="{BB962C8B-B14F-4D97-AF65-F5344CB8AC3E}">
        <p14:creationId xmlns:p14="http://schemas.microsoft.com/office/powerpoint/2010/main" val="20674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509" y="640080"/>
            <a:ext cx="3374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REGISTRO DE CUENTA LEONÍSTICA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Hacer </a:t>
            </a:r>
            <a:r>
              <a:rPr lang="es-ES" dirty="0"/>
              <a:t>clic en el botón Inscríbase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389" y="442656"/>
            <a:ext cx="8669107" cy="57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429491"/>
            <a:ext cx="41314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¿Se ha inscrito en la aplicación MyLion?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es-ES" dirty="0" smtClean="0"/>
              <a:t>Hacer </a:t>
            </a:r>
            <a:r>
              <a:rPr lang="es-ES" dirty="0"/>
              <a:t>clic en No</a:t>
            </a:r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endParaRPr lang="en-US" sz="1600" dirty="0" smtClean="0"/>
          </a:p>
          <a:p>
            <a:r>
              <a:rPr lang="es-ES" sz="1600" dirty="0"/>
              <a:t>*Esta pregunta aparece ahora porque si un usuario ya ha creado una cuenta usando la aplicación MyLion en su teléfono, no tiene que volverse a inscribir. </a:t>
            </a:r>
          </a:p>
          <a:p>
            <a:endParaRPr lang="en-US" sz="1600" dirty="0"/>
          </a:p>
          <a:p>
            <a:r>
              <a:rPr lang="es-ES" sz="1600" dirty="0"/>
              <a:t>Si hace clic en Sí, lo llevará a una pantalla que le permite poner su nombre de usuario y su contraseña para entrar.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6955" y="1987420"/>
            <a:ext cx="4021494" cy="46677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400800" y="429491"/>
            <a:ext cx="18661" cy="6269889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789" y="65903"/>
            <a:ext cx="3969303" cy="6358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914" y="4061253"/>
            <a:ext cx="2935575" cy="251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090" y="357985"/>
            <a:ext cx="5331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/>
              <a:t>Crear su cuenta de León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s-ES"/>
              <a:t>Debe llenar los siguientes campos: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/>
              <a:t>El número de socio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/>
              <a:t>La fecha de nacimiento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/>
              <a:t>La dirección de correo electrónico o número de teléfono celular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/>
              <a:t>La contraseña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/>
              <a:t>Volver a escribir la misma contraseña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/>
              <a:t>Leer la política de privacidad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/>
              <a:t>Leer los términos de uso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923" y="3662266"/>
            <a:ext cx="5915608" cy="28007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/>
              <a:t>Los siguientes campos DEBEN compaginar con los datos que tenemos en nuestra base de datos Aptify para poder inscribirse con éxito: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sz="1600"/>
              <a:t>Nº de socio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sz="1600"/>
              <a:t>Dirección de correo electrónico o número de teléfono celular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s-ES" sz="1600"/>
              <a:t>Solo necesita uno de los dos para inscribirse </a:t>
            </a:r>
          </a:p>
          <a:p>
            <a:endParaRPr lang="en-US" sz="1600" dirty="0"/>
          </a:p>
          <a:p>
            <a:r>
              <a:rPr lang="es-ES" sz="1600"/>
              <a:t>Se requiere poner la fecha de nacimiento, pero no es necesario que compagine con la que se encuentra en la base de datos Aptify para poderse inscribir. </a:t>
            </a:r>
          </a:p>
          <a:p>
            <a:endParaRPr lang="en-US" sz="1600" dirty="0"/>
          </a:p>
          <a:p>
            <a:r>
              <a:rPr lang="es-ES" sz="1600"/>
              <a:t>Para leer la política de privacidad y los términos de uso, haga clic en los enlaces proporcionados.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00799" y="429491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295" y="357985"/>
            <a:ext cx="3604509" cy="618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0777" y="637904"/>
            <a:ext cx="3332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Crear su cuenta de León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s-ES" dirty="0" smtClean="0"/>
              <a:t>Hacer </a:t>
            </a:r>
            <a:r>
              <a:rPr lang="es-ES" dirty="0"/>
              <a:t>clic en Continuar.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411908" y="457483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41770" y="3278106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215" y="306527"/>
            <a:ext cx="3283882" cy="634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909" y="232706"/>
            <a:ext cx="3060441" cy="6420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70" y="2240957"/>
            <a:ext cx="3604658" cy="2054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1270" y="721879"/>
            <a:ext cx="333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/>
              <a:t>Código de verificación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es-ES"/>
              <a:t>Aparecerá la pantalla donde se encuentra el código de verificación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1270" y="4889241"/>
            <a:ext cx="4413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s-ES" dirty="0" smtClean="0"/>
              <a:t>Debe entrar </a:t>
            </a:r>
            <a:r>
              <a:rPr lang="es-ES" dirty="0"/>
              <a:t>a </a:t>
            </a:r>
            <a:r>
              <a:rPr lang="es-ES" dirty="0" smtClean="0"/>
              <a:t>sus correos electrónicos </a:t>
            </a:r>
            <a:r>
              <a:rPr lang="es-ES" dirty="0"/>
              <a:t>para buscar el código de verificación y terminar de inscribirse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411908" y="457483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90457" y="4665306"/>
            <a:ext cx="2248678" cy="513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999" y="326571"/>
            <a:ext cx="4120390" cy="2414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09" y="3158379"/>
            <a:ext cx="4115480" cy="357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24658" y="525936"/>
            <a:ext cx="333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/>
              <a:t>Código de verificación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es-ES"/>
              <a:t>Poner el código de verificación 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s-ES"/>
              <a:t>Hacer clic en Continuar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658" y="3163480"/>
            <a:ext cx="51148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Iniciar sesión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es-ES" dirty="0"/>
              <a:t>Poner el nombre de usuario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Ese es el correo electrónico o número de teléfono celular que usó cuando se inscribió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s-ES" dirty="0" smtClean="0"/>
              <a:t>Poner </a:t>
            </a:r>
            <a:r>
              <a:rPr lang="es-ES" dirty="0"/>
              <a:t>la contraseña creada cuando se inscribió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s-ES" dirty="0" smtClean="0"/>
              <a:t>Hacer </a:t>
            </a:r>
            <a:r>
              <a:rPr lang="es-ES" dirty="0"/>
              <a:t>clic en continuar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24658" y="2920482"/>
            <a:ext cx="10675930" cy="933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73819" y="5029199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>
                <a:solidFill>
                  <a:schemeClr val="tx2"/>
                </a:solidFill>
              </a:rPr>
              <a:t>Irwin@gmail.com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3819" y="5676121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>
                <a:solidFill>
                  <a:schemeClr val="tx2"/>
                </a:solidFill>
              </a:rPr>
              <a:t>************</a:t>
            </a:r>
          </a:p>
        </p:txBody>
      </p:sp>
    </p:spTree>
    <p:extLst>
      <p:ext uri="{BB962C8B-B14F-4D97-AF65-F5344CB8AC3E}">
        <p14:creationId xmlns:p14="http://schemas.microsoft.com/office/powerpoint/2010/main" val="25160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199" y="258338"/>
            <a:ext cx="116463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Cambio de aplicación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342900" indent="-342900">
              <a:buFont typeface="+mj-lt"/>
              <a:buAutoNum type="arabicPeriod" startAt="12"/>
            </a:pPr>
            <a:r>
              <a:rPr lang="es-ES" dirty="0" smtClean="0"/>
              <a:t>Seleccionar </a:t>
            </a:r>
            <a:r>
              <a:rPr lang="es-ES" dirty="0"/>
              <a:t>la aplicación a la que desea entrar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38828"/>
            <a:ext cx="10627569" cy="53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9" y="1339575"/>
            <a:ext cx="10627569" cy="526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529" y="270588"/>
            <a:ext cx="116463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/>
              <a:t>Cambio de aplicación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r>
              <a:rPr lang="es-ES"/>
              <a:t>Según los permisos, pudiera no haber acceso a ciertas aplicaciones y aparecerán iluminadas en gris</a:t>
            </a:r>
          </a:p>
        </p:txBody>
      </p:sp>
    </p:spTree>
    <p:extLst>
      <p:ext uri="{BB962C8B-B14F-4D97-AF65-F5344CB8AC3E}">
        <p14:creationId xmlns:p14="http://schemas.microsoft.com/office/powerpoint/2010/main" val="7655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577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Cuenta de socio León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Huskey, Elizabeth</dc:creator>
  <cp:lastModifiedBy>Polk, Antoinette</cp:lastModifiedBy>
  <cp:revision>30</cp:revision>
  <dcterms:created xsi:type="dcterms:W3CDTF">2019-03-24T18:43:18Z</dcterms:created>
  <dcterms:modified xsi:type="dcterms:W3CDTF">2019-06-03T19:47:21Z</dcterms:modified>
</cp:coreProperties>
</file>