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9" r:id="rId12"/>
    <p:sldId id="268" r:id="rId13"/>
    <p:sldId id="270" r:id="rId14"/>
    <p:sldId id="267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mine" initials="t" lastIdx="1" clrIdx="0">
    <p:extLst>
      <p:ext uri="{19B8F6BF-5375-455C-9EA6-DF929625EA0E}">
        <p15:presenceInfo xmlns:p15="http://schemas.microsoft.com/office/powerpoint/2012/main" userId="tm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5D1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翼 三根" userId="0cb36b1a77edd113" providerId="LiveId" clId="{E80FB9C9-7FEE-474D-9ECA-B1D946D7EBA0}"/>
    <pc:docChg chg="undo modSld">
      <pc:chgData name="翼 三根" userId="0cb36b1a77edd113" providerId="LiveId" clId="{E80FB9C9-7FEE-474D-9ECA-B1D946D7EBA0}" dt="2019-04-25T14:24:07.875" v="6" actId="20577"/>
      <pc:docMkLst>
        <pc:docMk/>
      </pc:docMkLst>
      <pc:sldChg chg="modSp">
        <pc:chgData name="翼 三根" userId="0cb36b1a77edd113" providerId="LiveId" clId="{E80FB9C9-7FEE-474D-9ECA-B1D946D7EBA0}" dt="2019-04-25T14:22:58.344" v="2" actId="14100"/>
        <pc:sldMkLst>
          <pc:docMk/>
          <pc:sldMk cId="3457804939" sldId="258"/>
        </pc:sldMkLst>
        <pc:spChg chg="mod">
          <ac:chgData name="翼 三根" userId="0cb36b1a77edd113" providerId="LiveId" clId="{E80FB9C9-7FEE-474D-9ECA-B1D946D7EBA0}" dt="2019-04-25T14:22:58.344" v="2" actId="14100"/>
          <ac:spMkLst>
            <pc:docMk/>
            <pc:sldMk cId="3457804939" sldId="258"/>
            <ac:spMk id="3" creationId="{00000000-0000-0000-0000-000000000000}"/>
          </ac:spMkLst>
        </pc:spChg>
        <pc:spChg chg="mod">
          <ac:chgData name="翼 三根" userId="0cb36b1a77edd113" providerId="LiveId" clId="{E80FB9C9-7FEE-474D-9ECA-B1D946D7EBA0}" dt="2019-04-25T14:22:50.063" v="1" actId="14100"/>
          <ac:spMkLst>
            <pc:docMk/>
            <pc:sldMk cId="3457804939" sldId="258"/>
            <ac:spMk id="6" creationId="{00000000-0000-0000-0000-000000000000}"/>
          </ac:spMkLst>
        </pc:spChg>
      </pc:sldChg>
      <pc:sldChg chg="modSp">
        <pc:chgData name="翼 三根" userId="0cb36b1a77edd113" providerId="LiveId" clId="{E80FB9C9-7FEE-474D-9ECA-B1D946D7EBA0}" dt="2019-04-25T14:23:46.675" v="4" actId="14100"/>
        <pc:sldMkLst>
          <pc:docMk/>
          <pc:sldMk cId="3188759033" sldId="261"/>
        </pc:sldMkLst>
        <pc:cxnChg chg="mod">
          <ac:chgData name="翼 三根" userId="0cb36b1a77edd113" providerId="LiveId" clId="{E80FB9C9-7FEE-474D-9ECA-B1D946D7EBA0}" dt="2019-04-25T14:23:46.675" v="4" actId="14100"/>
          <ac:cxnSpMkLst>
            <pc:docMk/>
            <pc:sldMk cId="3188759033" sldId="261"/>
            <ac:cxnSpMk id="8" creationId="{00000000-0000-0000-0000-000000000000}"/>
          </ac:cxnSpMkLst>
        </pc:cxnChg>
      </pc:sldChg>
      <pc:sldChg chg="modSp">
        <pc:chgData name="翼 三根" userId="0cb36b1a77edd113" providerId="LiveId" clId="{E80FB9C9-7FEE-474D-9ECA-B1D946D7EBA0}" dt="2019-04-25T14:24:07.875" v="6" actId="20577"/>
        <pc:sldMkLst>
          <pc:docMk/>
          <pc:sldMk cId="2516056386" sldId="262"/>
        </pc:sldMkLst>
        <pc:spChg chg="mod">
          <ac:chgData name="翼 三根" userId="0cb36b1a77edd113" providerId="LiveId" clId="{E80FB9C9-7FEE-474D-9ECA-B1D946D7EBA0}" dt="2019-04-25T14:24:07.875" v="6" actId="20577"/>
          <ac:spMkLst>
            <pc:docMk/>
            <pc:sldMk cId="2516056386" sldId="262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2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5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7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4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8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9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4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0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08E5C-FB3E-45C3-BE69-9B9E3C58121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6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A365D1"/>
              </a:gs>
              <a:gs pos="76000">
                <a:schemeClr val="accent5"/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3289" y="1663539"/>
            <a:ext cx="9144000" cy="1023678"/>
          </a:xfrm>
        </p:spPr>
        <p:txBody>
          <a:bodyPr/>
          <a:lstStyle/>
          <a:p>
            <a:r>
              <a:rPr lang="ja-JP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ライオン・アカウント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統一ログイン</a:t>
            </a:r>
          </a:p>
          <a:p>
            <a:r>
              <a:rPr lang="ja-JP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2019/03/27</a:t>
            </a:r>
          </a:p>
        </p:txBody>
      </p:sp>
    </p:spTree>
    <p:extLst>
      <p:ext uri="{BB962C8B-B14F-4D97-AF65-F5344CB8AC3E}">
        <p14:creationId xmlns:p14="http://schemas.microsoft.com/office/powerpoint/2010/main" val="62351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838" y="1042948"/>
            <a:ext cx="32667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b="1" u="sng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MyLCI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MyLCIの「ホーム」ページが表示されます。*</a:t>
            </a:r>
          </a:p>
          <a:p>
            <a:endParaRPr lang="en-US" sz="16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アプリケーションを切り替えたい場合は、画面左上の</a:t>
            </a:r>
            <a:r>
              <a:rPr lang="ja-JP" sz="1600" b="1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ライオン・アカウントに</a:t>
            </a:r>
            <a:r>
              <a:rPr lang="ja-JP" sz="1600" b="1" dirty="0" err="1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戻る</a:t>
            </a:r>
            <a:r>
              <a:rPr lang="ja-JP" sz="1600" dirty="0" err="1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の</a:t>
            </a:r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リンクを選択すると、「ライオン・アカウント」</a:t>
            </a:r>
            <a:r>
              <a:rPr lang="ja-JP" sz="16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のアプリケーション</a:t>
            </a:r>
            <a:r>
              <a:rPr lang="ja-JP" altLang="en-US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選択画面</a:t>
            </a:r>
            <a:r>
              <a:rPr lang="ja-JP" sz="16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に</a:t>
            </a:r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戻れます。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1923" y="3807783"/>
            <a:ext cx="63458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*以下の機能は、MyLCIの「ホーム」ページに移動しました。</a:t>
            </a:r>
          </a:p>
          <a:p>
            <a:endParaRPr lang="en-US" sz="16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連絡事項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画面右上に、「連絡事項」のリンクが追加されました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会員関係の各種レポート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サポートセンターのパネルにあります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701" y="175218"/>
            <a:ext cx="8044258" cy="325122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3082076" y="382587"/>
            <a:ext cx="1072342" cy="440572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9932136" y="247526"/>
            <a:ext cx="1490750" cy="383424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0500034" y="1297811"/>
            <a:ext cx="5075" cy="1546200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81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838" y="1042948"/>
            <a:ext cx="32667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b="1" u="sng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ストア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「ライオンズクラブ用品ストア」の「ホーム」ページが表示されます。</a:t>
            </a:r>
          </a:p>
          <a:p>
            <a:endParaRPr lang="en-US" sz="16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アプリケーションを切り替えたい場合は、「MyLion Suite」タブを選択してください。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023120" y="839755"/>
            <a:ext cx="1007704" cy="430123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824" y="742241"/>
            <a:ext cx="7644104" cy="17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40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573" y="711469"/>
            <a:ext cx="42640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b="1" u="sng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MyLion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MyLionの「ホーム」ページが表示されます。</a:t>
            </a:r>
          </a:p>
          <a:p>
            <a:endParaRPr lang="en-US" sz="1600" b="1" i="1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アプリケーションを切り替えたい場合は、画面左上のMyLionセレクターを選択すると</a:t>
            </a:r>
            <a:r>
              <a:rPr lang="ja-JP" sz="16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、アプリケーション</a:t>
            </a:r>
            <a:r>
              <a:rPr lang="ja-JP" altLang="en-US" sz="16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選択画面</a:t>
            </a:r>
            <a:r>
              <a:rPr lang="ja-JP" sz="16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に</a:t>
            </a:r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戻れます。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443" y="140042"/>
            <a:ext cx="6365748" cy="650377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224573" y="1145163"/>
            <a:ext cx="895739" cy="839756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802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573" y="711469"/>
            <a:ext cx="42640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b="1" u="sng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Insights（インサイツ）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Insightsの「ホーム」ページが表示されます。</a:t>
            </a:r>
          </a:p>
          <a:p>
            <a:endParaRPr lang="en-US" sz="1600" b="1" i="1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アプリケーションを切り替えたい場合は、画面左上のInsightsセレクターを選択すると</a:t>
            </a:r>
            <a:r>
              <a:rPr lang="ja-JP" sz="16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、アプリケーション</a:t>
            </a:r>
            <a:r>
              <a:rPr lang="ja-JP" altLang="en-US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選択画面</a:t>
            </a:r>
            <a:r>
              <a:rPr lang="ja-JP" sz="16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に</a:t>
            </a:r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戻れます。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488" y="802433"/>
            <a:ext cx="6646636" cy="543974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3956180" y="1194319"/>
            <a:ext cx="1184987" cy="531844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2573" y="3596951"/>
            <a:ext cx="42640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60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ユーザーの地域に関する情報のみが表示されます。ダッシュボードのレポートには、以下が含まれます。</a:t>
            </a:r>
          </a:p>
          <a:p>
            <a:endParaRPr lang="en-US" sz="16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ja-JP" sz="160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会員増強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ja-JP" sz="160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奉仕アクティビティ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ja-JP" sz="160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寄付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ja-JP" sz="160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クラブ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ja-JP" sz="160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表示されるダッシュボードの数は、ユーザーの権限により異なります。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2067483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573" y="209391"/>
            <a:ext cx="426409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b="1" u="sng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MyLion – 地区及び複合地区</a:t>
            </a:r>
            <a:r>
              <a:rPr lang="ja-JP" b="1" u="sng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の</a:t>
            </a:r>
            <a:r>
              <a:rPr lang="en-US" altLang="ja-JP" b="1" u="sng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Admin</a:t>
            </a:r>
            <a:r>
              <a:rPr lang="ja-JP" altLang="en-US" b="1" u="sng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ユーザー</a:t>
            </a:r>
            <a:endParaRPr lang="ja-JP" b="1" u="sng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ja-JP" altLang="en-US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現在のところ、ユーザーが地区または複合地区の職員である場合、「</a:t>
            </a:r>
            <a:r>
              <a:rPr lang="en-US" altLang="ja-JP" sz="1600" dirty="0" err="1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MyLion</a:t>
            </a:r>
            <a:r>
              <a:rPr lang="ja-JP" altLang="en-US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ホーム」および「指標」ページが表示</a:t>
            </a:r>
            <a:r>
              <a:rPr lang="ja-JP" altLang="en-US" sz="16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されません</a:t>
            </a:r>
            <a:r>
              <a:rPr lang="ja-JP" sz="16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。</a:t>
            </a:r>
            <a:endParaRPr lang="ja-JP" sz="16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endParaRPr lang="en-US" sz="16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地区や複合地区で1番目のクラブが表示されるよう、私たちは使いやすさの向上に取り組んでいるところです。</a:t>
            </a:r>
          </a:p>
          <a:p>
            <a:endParaRPr lang="en-US" sz="16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ja-JP" altLang="en-US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地区および複合地区で</a:t>
            </a:r>
            <a:r>
              <a:rPr lang="en-US" alt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Admin</a:t>
            </a:r>
            <a:r>
              <a:rPr lang="ja-JP" altLang="en-US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ユーザーとなっている職員は、アクティビティの作成、報告、検索ができるようになります</a:t>
            </a:r>
            <a:r>
              <a:rPr lang="ja-JP" altLang="en-US" sz="16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。</a:t>
            </a:r>
            <a:r>
              <a:rPr lang="ja-JP" altLang="en-US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また、メッセージ機能の利用やプロフィールの編集も可能になります</a:t>
            </a:r>
            <a:r>
              <a:rPr lang="ja-JP" altLang="en-US" sz="16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。</a:t>
            </a:r>
            <a:endParaRPr lang="en-US" altLang="ja-JP" sz="1600" dirty="0" smtClean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endParaRPr lang="en-US" sz="16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影響を受ける役職は以下の通りです。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地区ライオンズ職員 </a:t>
            </a:r>
            <a:r>
              <a:rPr lang="en-US" alt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– </a:t>
            </a:r>
            <a:r>
              <a:rPr lang="en-US" altLang="ja-JP" sz="16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Admin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sz="16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地区</a:t>
            </a:r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事務局員 – </a:t>
            </a:r>
            <a:r>
              <a:rPr lang="en-US" alt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Admin</a:t>
            </a:r>
            <a:endParaRPr lang="ja-JP" sz="16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複合地区</a:t>
            </a:r>
            <a:r>
              <a:rPr lang="ja-JP" sz="16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ライオンズ</a:t>
            </a:r>
            <a:r>
              <a:rPr lang="ja-JP" altLang="en-US" sz="16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職員</a:t>
            </a:r>
            <a:r>
              <a:rPr lang="ja-JP" sz="16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– </a:t>
            </a:r>
            <a:r>
              <a:rPr lang="en-US" altLang="ja-JP" sz="16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Admin</a:t>
            </a:r>
            <a:endParaRPr lang="ja-JP" sz="16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複合地区事務局員 – </a:t>
            </a:r>
            <a:r>
              <a:rPr lang="en-US" alt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Admin</a:t>
            </a:r>
            <a:endParaRPr lang="ja-JP" sz="16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endParaRPr lang="en-US" sz="16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ja-JP" sz="1600" b="1" i="1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他</a:t>
            </a:r>
            <a:r>
              <a:rPr lang="ja-JP" sz="1600" b="1" i="1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の</a:t>
            </a:r>
            <a:r>
              <a:rPr lang="ja-JP" altLang="en-US" sz="1600" b="1" i="1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職員</a:t>
            </a:r>
            <a:r>
              <a:rPr lang="ja-JP" sz="1600" b="1" i="1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は</a:t>
            </a:r>
            <a:r>
              <a:rPr lang="ja-JP" sz="1600" b="1" i="1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、現在のところMyLionにアクセスする権限がありません。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783" y="52872"/>
            <a:ext cx="6392585" cy="655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8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509" y="640080"/>
            <a:ext cx="3374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b="1" u="sng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ライオン・アカウントの登録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b="1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「登録」</a:t>
            </a:r>
            <a:r>
              <a:rPr lang="ja-JP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ボタンをクリックします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972" y="140044"/>
            <a:ext cx="6663073" cy="642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53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429491"/>
            <a:ext cx="390952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MyLionアプリに登録していますか？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ja-JP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「いいえ」をクリックします</a:t>
            </a:r>
          </a:p>
          <a:p>
            <a:pPr marL="342900" indent="-342900">
              <a:buFont typeface="+mj-lt"/>
              <a:buAutoNum type="arabicPeriod" startAt="2"/>
            </a:pPr>
            <a:endParaRPr lang="en-US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342900" indent="-342900">
              <a:buFont typeface="+mj-lt"/>
              <a:buAutoNum type="arabicPeriod" startAt="2"/>
            </a:pPr>
            <a:endParaRPr lang="en-US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ja-JP" sz="1600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*</a:t>
            </a:r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スマートフォンのMyLionアプリで既にライオン・アカウントを作成している場合、もう一度登録する必要はないため、この質問が表示されるようになりました。</a:t>
            </a:r>
          </a:p>
          <a:p>
            <a:endParaRPr lang="en-US" sz="16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「はい」をクリックすると、ユーザー名とパスワードを入力してログインする画面に移ります。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6955" y="1987420"/>
            <a:ext cx="4021494" cy="46677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400800" y="429491"/>
            <a:ext cx="18661" cy="6269889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478" y="164915"/>
            <a:ext cx="4106664" cy="6428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338" y="4091861"/>
            <a:ext cx="2785382" cy="250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0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1090" y="357985"/>
            <a:ext cx="5331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b="1" u="sng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「ライオン・アカウント」をご作成ください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ja-JP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以下のフィールドに入力してください。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会員番号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生年月日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Eメールアドレスまたは携帯電話番号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パスワード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パスワードを再入力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プライバシーに関する方針の確認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利用規約の確認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923" y="3662266"/>
            <a:ext cx="5915608" cy="280076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登録するには、以下のフィールドがAptifyデータベースと一致する必要があります。</a:t>
            </a:r>
          </a:p>
          <a:p>
            <a:pPr marL="800100" lvl="1" indent="-342900">
              <a:buFont typeface="+mj-lt"/>
              <a:buAutoNum type="alphaLcPeriod"/>
            </a:pPr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会員番号</a:t>
            </a:r>
          </a:p>
          <a:p>
            <a:pPr marL="800100" lvl="1" indent="-342900">
              <a:buFont typeface="+mj-lt"/>
              <a:buAutoNum type="alphaLcPeriod"/>
            </a:pPr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Eメールアドレスまたは携帯電話番号</a:t>
            </a:r>
          </a:p>
          <a:p>
            <a:pPr marL="1314450" lvl="2" indent="-400050">
              <a:buFont typeface="+mj-lt"/>
              <a:buAutoNum type="romanLcPeriod"/>
            </a:pPr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登録に必要なのはどちらか一つのみです</a:t>
            </a:r>
          </a:p>
          <a:p>
            <a:endParaRPr lang="en-US" sz="16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生年月日の入力は必須ですが、Aptifyデータベースと一致していなくても登録できます。</a:t>
            </a:r>
          </a:p>
          <a:p>
            <a:endParaRPr lang="en-US" sz="16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「プライバシーに関する方針」および「利用規約」を読むには、表示されているリンクをクリックしてください。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400799" y="429491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780" y="119087"/>
            <a:ext cx="3653944" cy="659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5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0777" y="637904"/>
            <a:ext cx="3332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b="1" u="sng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「ライオン・アカウント」をご作成ください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ja-JP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「次へ」をクリックします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411908" y="457483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41770" y="3278106"/>
            <a:ext cx="33683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ja-JP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999" y="83052"/>
            <a:ext cx="3373836" cy="65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1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909" y="232706"/>
            <a:ext cx="3060441" cy="64200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53" y="2085901"/>
            <a:ext cx="3876675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11270" y="721879"/>
            <a:ext cx="3332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b="1" u="sng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認証コード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ja-JP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認証コードを入力する画面が表示されます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1270" y="4889241"/>
            <a:ext cx="441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ja-JP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登録を完了するための認証コードを、Eメールで確認します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411908" y="457483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514975" y="4665306"/>
            <a:ext cx="2024160" cy="535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5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999" y="326571"/>
            <a:ext cx="4120390" cy="24147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909" y="3158379"/>
            <a:ext cx="4115480" cy="3575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24658" y="525936"/>
            <a:ext cx="3332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b="1" u="sng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認証コード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ja-JP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認証コードを入力します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ja-JP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「次へ」をクリックします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4658" y="3163480"/>
            <a:ext cx="55833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b="1" u="sng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ログイン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ja-JP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ユーザー名を入力します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ユーザー名は、登録時に入力した</a:t>
            </a:r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/>
            </a:r>
            <a:b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</a:br>
            <a:r>
              <a:rPr lang="ja-JP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Eメールアドレスまたは携帯電話番号です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ja-JP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登録時に入力したパスワードを入力してください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ja-JP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「次へ」をクリックします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24658" y="2920482"/>
            <a:ext cx="10675930" cy="933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73819" y="5029199"/>
            <a:ext cx="33683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sz="1200">
                <a:solidFill>
                  <a:schemeClr val="tx2"/>
                </a:solidFill>
              </a:rPr>
              <a:t>Irwin@gmail.com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3819" y="5676121"/>
            <a:ext cx="33683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sz="1200">
                <a:solidFill>
                  <a:schemeClr val="tx2"/>
                </a:solidFill>
              </a:rPr>
              <a:t>************</a:t>
            </a:r>
          </a:p>
        </p:txBody>
      </p:sp>
    </p:spTree>
    <p:extLst>
      <p:ext uri="{BB962C8B-B14F-4D97-AF65-F5344CB8AC3E}">
        <p14:creationId xmlns:p14="http://schemas.microsoft.com/office/powerpoint/2010/main" val="251605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199" y="258338"/>
            <a:ext cx="1164631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b="1" u="sng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アプリケーション</a:t>
            </a:r>
            <a:r>
              <a:rPr lang="ja-JP" altLang="en-US" b="1" u="sng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選択画面</a:t>
            </a:r>
            <a:endParaRPr lang="ja-JP" b="1" u="sng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342900" indent="-342900">
              <a:buFont typeface="+mj-lt"/>
              <a:buAutoNum type="arabicPeriod" startAt="12"/>
            </a:pPr>
            <a:r>
              <a:rPr lang="ja-JP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ログインしたいアプリケーションを選択してください</a:t>
            </a:r>
          </a:p>
          <a:p>
            <a:endParaRPr lang="en-US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338828"/>
            <a:ext cx="10627569" cy="531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2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29" y="1339575"/>
            <a:ext cx="10627569" cy="5260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529" y="270588"/>
            <a:ext cx="116463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b="1" u="sng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アプリケーション</a:t>
            </a:r>
            <a:r>
              <a:rPr lang="ja-JP" altLang="en-US" b="1" u="sng" dirty="0" smtClean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選択画面</a:t>
            </a:r>
            <a:endParaRPr lang="ja-JP" altLang="en-US" b="1" u="sng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ja-JP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権限の関係でアクセスできないアプリは、グレーで表示されます</a:t>
            </a:r>
          </a:p>
        </p:txBody>
      </p:sp>
    </p:spTree>
    <p:extLst>
      <p:ext uri="{BB962C8B-B14F-4D97-AF65-F5344CB8AC3E}">
        <p14:creationId xmlns:p14="http://schemas.microsoft.com/office/powerpoint/2010/main" val="765542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MS Mincho"/>
        <a:cs typeface=""/>
      </a:majorFont>
      <a:minorFont>
        <a:latin typeface="Calibri" panose="020F0502020204030204"/>
        <a:ea typeface="MS Minch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1461</Words>
  <Application>Microsoft Office PowerPoint</Application>
  <PresentationFormat>Widescreen</PresentationFormat>
  <Paragraphs>107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Meiryo</vt:lpstr>
      <vt:lpstr>MS Mincho</vt:lpstr>
      <vt:lpstr>Arial</vt:lpstr>
      <vt:lpstr>Calibri</vt:lpstr>
      <vt:lpstr>Calibri Light</vt:lpstr>
      <vt:lpstr>Wingdings</vt:lpstr>
      <vt:lpstr>Office Theme</vt:lpstr>
      <vt:lpstr>ライオン・アカウント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Huskey, Elizabeth</dc:creator>
  <cp:lastModifiedBy>Polk, Antoinette</cp:lastModifiedBy>
  <cp:revision>32</cp:revision>
  <cp:lastPrinted>2019-04-29T16:25:54Z</cp:lastPrinted>
  <dcterms:created xsi:type="dcterms:W3CDTF">2019-03-24T18:43:18Z</dcterms:created>
  <dcterms:modified xsi:type="dcterms:W3CDTF">2019-08-14T13:45:26Z</dcterms:modified>
</cp:coreProperties>
</file>