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9" r:id="rId12"/>
    <p:sldId id="268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2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5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7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8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0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6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A365D1"/>
              </a:gs>
              <a:gs pos="76000">
                <a:schemeClr val="accent5"/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289" y="1663539"/>
            <a:ext cx="9144000" cy="1023678"/>
          </a:xfrm>
        </p:spPr>
        <p:txBody>
          <a:bodyPr/>
          <a:lstStyle/>
          <a:p>
            <a:r>
              <a:rPr lang="zh-CN" b="1">
                <a:solidFill>
                  <a:schemeClr val="bg1"/>
                </a:solidFill>
              </a:rPr>
              <a:t>狮子会账号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统一</a:t>
            </a:r>
            <a:r>
              <a:rPr lang="zh-CN" dirty="0" smtClean="0">
                <a:solidFill>
                  <a:schemeClr val="bg1"/>
                </a:solidFill>
              </a:rPr>
              <a:t>登录</a:t>
            </a:r>
            <a:endParaRPr lang="zh-CN" dirty="0">
              <a:solidFill>
                <a:schemeClr val="bg1"/>
              </a:solidFill>
            </a:endParaRPr>
          </a:p>
          <a:p>
            <a:r>
              <a:rPr lang="zh-CN" dirty="0">
                <a:solidFill>
                  <a:schemeClr val="bg1"/>
                </a:solidFill>
              </a:rPr>
              <a:t>2019年3月27日</a:t>
            </a:r>
          </a:p>
        </p:txBody>
      </p:sp>
    </p:spTree>
    <p:extLst>
      <p:ext uri="{BB962C8B-B14F-4D97-AF65-F5344CB8AC3E}">
        <p14:creationId xmlns:p14="http://schemas.microsoft.com/office/powerpoint/2010/main" val="6235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/>
              <a:t>MyLCI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zh-CN" sz="1600"/>
              <a:t>MyLCI的主页将会显示。*</a:t>
            </a:r>
          </a:p>
          <a:p>
            <a:endParaRPr lang="en-US" sz="1600" dirty="0"/>
          </a:p>
          <a:p>
            <a:r>
              <a:rPr lang="zh-CN" sz="1600"/>
              <a:t>如果用户希望转换应用程序，他们可以选择左上方的“</a:t>
            </a:r>
            <a:r>
              <a:rPr lang="zh-CN" sz="1600" b="1"/>
              <a:t>现在前往（Go Now）</a:t>
            </a:r>
            <a:r>
              <a:rPr lang="zh-CN" sz="1600"/>
              <a:t>”链接，返回至应用程序转换器页面的狮子会账号。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1923" y="3807783"/>
            <a:ext cx="6345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/>
              <a:t>*以下功能已经转移至MyLCI的主页：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sz="1600"/>
              <a:t>通知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sz="1600"/>
              <a:t>注意右上角新的通知链接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sz="1600"/>
              <a:t>会员报告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sz="1600"/>
              <a:t>这些功能位于</a:t>
            </a:r>
            <a:r>
              <a:rPr lang="zh-CN" sz="1600" u="sng"/>
              <a:t>支持中心</a:t>
            </a:r>
            <a:r>
              <a:rPr lang="zh-CN" sz="1600"/>
              <a:t>面板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208" y="214184"/>
            <a:ext cx="7922687" cy="30040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041835" y="352846"/>
            <a:ext cx="1072342" cy="440572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017150" y="352846"/>
            <a:ext cx="1490750" cy="38342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195016" y="1322370"/>
            <a:ext cx="5075" cy="1546200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/>
              <a:t>商店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zh-CN" sz="1600" u="sng"/>
              <a:t>狮子会分会用品商店</a:t>
            </a:r>
            <a:r>
              <a:rPr lang="zh-CN" sz="1600"/>
              <a:t>的主页将会显示。</a:t>
            </a:r>
          </a:p>
          <a:p>
            <a:endParaRPr lang="en-US" sz="1600" dirty="0"/>
          </a:p>
          <a:p>
            <a:r>
              <a:rPr lang="zh-CN" sz="1600"/>
              <a:t>如果用户希望转换应用程序，他们需要选择MyLion套件标签来完成。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23120" y="839755"/>
            <a:ext cx="1007704" cy="430123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24" y="742241"/>
            <a:ext cx="7644104" cy="17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/>
              <a:t>MyLion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zh-CN" sz="1600"/>
              <a:t>MyLion的主页将会显示。</a:t>
            </a:r>
          </a:p>
          <a:p>
            <a:endParaRPr lang="en-US" sz="1600" b="1" i="1" dirty="0"/>
          </a:p>
          <a:p>
            <a:r>
              <a:rPr lang="zh-CN" sz="1600"/>
              <a:t>如果用户希望转换应用程序，他们可以选择左上方的MyLion选择器，返回至应用程序转换器页面。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038" y="164756"/>
            <a:ext cx="6250218" cy="638020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067168" y="1230309"/>
            <a:ext cx="895739" cy="839756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/>
              <a:t>Insights（统计图表）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zh-CN" sz="1600"/>
              <a:t>Insights的主页将会显示。</a:t>
            </a:r>
          </a:p>
          <a:p>
            <a:endParaRPr lang="en-US" sz="1600" b="1" i="1" dirty="0"/>
          </a:p>
          <a:p>
            <a:r>
              <a:rPr lang="zh-CN" sz="1600"/>
              <a:t>如果用户希望转换应用程序，他们可以选择左上方的Insights选择器，返回至应用程序转换器页面。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88" y="802433"/>
            <a:ext cx="6646636" cy="543974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956180" y="1194319"/>
            <a:ext cx="1184987" cy="53184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573" y="3596951"/>
            <a:ext cx="42640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/>
              <a:t>用户只能看到该地理区域的信息。公告栏报告包括：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sz="1600"/>
              <a:t>会员发展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sz="1600"/>
              <a:t>服务活动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sz="1600"/>
              <a:t>捐款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sz="1600"/>
              <a:t>分会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r>
              <a:rPr lang="zh-CN" sz="1600"/>
              <a:t>显示的公告栏报告的数量将根据用户的权限来定。</a:t>
            </a:r>
          </a:p>
        </p:txBody>
      </p:sp>
    </p:spTree>
    <p:extLst>
      <p:ext uri="{BB962C8B-B14F-4D97-AF65-F5344CB8AC3E}">
        <p14:creationId xmlns:p14="http://schemas.microsoft.com/office/powerpoint/2010/main" val="20674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/>
              <a:t>MyLion – D/MD Admins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zh-CN" sz="1600"/>
              <a:t>如果用户是区或复合区的管理员，MyLion主页和指标页面目前不会显示这些指标。</a:t>
            </a:r>
          </a:p>
          <a:p>
            <a:endParaRPr lang="en-US" sz="1600" dirty="0" smtClean="0"/>
          </a:p>
          <a:p>
            <a:r>
              <a:rPr lang="zh-CN" sz="1600"/>
              <a:t>我们在竭尽努力改进这个用户体验，以便区或复合区的第一个分会将显示出来。</a:t>
            </a:r>
          </a:p>
          <a:p>
            <a:endParaRPr lang="en-US" sz="1600" dirty="0"/>
          </a:p>
          <a:p>
            <a:r>
              <a:rPr lang="zh-CN" sz="1600"/>
              <a:t>区/复合区管理员将能够创建、报告并搜索活动。他们将还能够使用短讯功能并编辑他们的档案。</a:t>
            </a:r>
          </a:p>
          <a:p>
            <a:endParaRPr lang="en-US" sz="1600" dirty="0"/>
          </a:p>
          <a:p>
            <a:r>
              <a:rPr lang="zh-CN" sz="1600"/>
              <a:t>受影响的职称是：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sz="1600"/>
              <a:t>区狮子会职员 - 管理员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sz="1600"/>
              <a:t>区办公室职员 - 管理员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sz="1600"/>
              <a:t>复合区狮子会职员 - 管理员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sz="1600"/>
              <a:t>复合区办公室职员 - 管理员</a:t>
            </a:r>
          </a:p>
          <a:p>
            <a:endParaRPr lang="en-US" sz="1600" dirty="0"/>
          </a:p>
          <a:p>
            <a:r>
              <a:rPr lang="zh-CN" sz="1600" b="1" i="1"/>
              <a:t>其他管理员和职员目前无法进入MyLion。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364" y="123567"/>
            <a:ext cx="6370184" cy="651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509" y="640080"/>
            <a:ext cx="3374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/>
              <a:t>狮子会账号注册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zh-CN"/>
              <a:t>点击“注册”按钮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123" y="55194"/>
            <a:ext cx="6301905" cy="64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29491"/>
            <a:ext cx="41314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/>
              <a:t>您是否已在MyLion app上注册？</a:t>
            </a:r>
            <a:r>
              <a:rPr lang="zh-CN"/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zh-CN"/>
              <a:t>点击“没有”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endParaRPr lang="en-US" sz="1600" dirty="0" smtClean="0"/>
          </a:p>
          <a:p>
            <a:r>
              <a:rPr lang="zh-CN" sz="1600"/>
              <a:t>*现在提供此问题是因为，如果一位用户使用手机上的MyLion App已经创建了狮子会账号，则他们无须再次注册。</a:t>
            </a:r>
          </a:p>
          <a:p>
            <a:endParaRPr lang="en-US" sz="1600" dirty="0"/>
          </a:p>
          <a:p>
            <a:r>
              <a:rPr lang="zh-CN" sz="1600"/>
              <a:t>点击“是的”将带他们进入下一个屏幕，允许他们输入他们的用户名和密码来登录。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6955" y="1987420"/>
            <a:ext cx="4021494" cy="4667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400800" y="429491"/>
            <a:ext cx="18661" cy="6269889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014" y="159615"/>
            <a:ext cx="3947047" cy="6495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712" y="3674075"/>
            <a:ext cx="3179979" cy="27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090" y="357985"/>
            <a:ext cx="5331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/>
              <a:t>创建您的狮子会账号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zh-CN"/>
              <a:t>输入以下栏位：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/>
              <a:t>输入会员号码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/>
              <a:t>输入出生日期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/>
              <a:t>输入或者电子邮件或者移动电话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/>
              <a:t>输入密码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/>
              <a:t>重新输入相同的密码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/>
              <a:t>查看</a:t>
            </a:r>
            <a:r>
              <a:rPr lang="zh-CN" u="sng"/>
              <a:t>隐私政策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/>
              <a:t>查看</a:t>
            </a:r>
            <a:r>
              <a:rPr lang="zh-CN" u="sng"/>
              <a:t>使用条款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923" y="3662266"/>
            <a:ext cx="5915608" cy="28007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sz="1600"/>
              <a:t>以下栏位必须与我们Aptify的数据库要吻合才能成功注册。</a:t>
            </a:r>
          </a:p>
          <a:p>
            <a:pPr marL="800100" lvl="1" indent="-342900">
              <a:buFont typeface="+mj-lt"/>
              <a:buAutoNum type="alphaLcPeriod"/>
            </a:pPr>
            <a:r>
              <a:rPr lang="zh-CN" sz="1600"/>
              <a:t>会员号码</a:t>
            </a:r>
          </a:p>
          <a:p>
            <a:pPr marL="800100" lvl="1" indent="-342900">
              <a:buFont typeface="+mj-lt"/>
              <a:buAutoNum type="alphaLcPeriod"/>
            </a:pPr>
            <a:r>
              <a:rPr lang="zh-CN" sz="1600"/>
              <a:t>输入电子邮件或移动电话</a:t>
            </a:r>
          </a:p>
          <a:p>
            <a:pPr marL="1314450" lvl="2" indent="-400050">
              <a:buFont typeface="+mj-lt"/>
              <a:buAutoNum type="romanLcPeriod"/>
            </a:pPr>
            <a:r>
              <a:rPr lang="zh-CN" sz="1600"/>
              <a:t>只需要一项进行注册</a:t>
            </a:r>
          </a:p>
          <a:p>
            <a:endParaRPr lang="en-US" sz="1600" dirty="0"/>
          </a:p>
          <a:p>
            <a:r>
              <a:rPr lang="zh-CN" sz="1600"/>
              <a:t>需要出生日期，但不需要与Aptify数据库吻合也能成功注册。</a:t>
            </a:r>
          </a:p>
          <a:p>
            <a:endParaRPr lang="en-US" sz="1600" dirty="0"/>
          </a:p>
          <a:p>
            <a:r>
              <a:rPr lang="zh-CN" sz="1600"/>
              <a:t>点击提供的链接，阅读</a:t>
            </a:r>
            <a:r>
              <a:rPr lang="zh-CN" sz="1600" u="sng"/>
              <a:t>隐私政策</a:t>
            </a:r>
            <a:r>
              <a:rPr lang="zh-CN" sz="1600"/>
              <a:t>和</a:t>
            </a:r>
            <a:r>
              <a:rPr lang="zh-CN" sz="1600" u="sng"/>
              <a:t>使用条款</a:t>
            </a:r>
            <a:r>
              <a:rPr lang="zh-CN" sz="1600"/>
              <a:t>。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00799" y="429491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960" y="205688"/>
            <a:ext cx="3923809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777" y="637904"/>
            <a:ext cx="3332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/>
              <a:t>创建您的狮子会账号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zh-CN"/>
              <a:t>点击“继续”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41770" y="3278106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CN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535" y="429429"/>
            <a:ext cx="3923274" cy="621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09" y="232706"/>
            <a:ext cx="3060441" cy="6420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53" y="2085901"/>
            <a:ext cx="3876675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1270" y="721879"/>
            <a:ext cx="33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/>
              <a:t>确认码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zh-CN"/>
              <a:t>确认码的屏幕将会出现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1270" y="4889241"/>
            <a:ext cx="4413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zh-CN"/>
              <a:t>进入您的邮箱获取确认码来完成注册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90457" y="4665306"/>
            <a:ext cx="2248678" cy="513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999" y="326571"/>
            <a:ext cx="4120390" cy="2414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09" y="3158379"/>
            <a:ext cx="4115480" cy="357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24658" y="525936"/>
            <a:ext cx="33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 dirty="0"/>
              <a:t>确认码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zh-CN" dirty="0" smtClean="0"/>
              <a:t>输入</a:t>
            </a:r>
            <a:r>
              <a:rPr lang="zh-CN" altLang="en-US" dirty="0" smtClean="0"/>
              <a:t>确认</a:t>
            </a:r>
            <a:r>
              <a:rPr lang="zh-CN" dirty="0" smtClean="0"/>
              <a:t>码</a:t>
            </a:r>
            <a:endParaRPr lang="zh-CN" dirty="0"/>
          </a:p>
          <a:p>
            <a:pPr marL="342900" indent="-342900">
              <a:buFont typeface="+mj-lt"/>
              <a:buAutoNum type="arabicPeriod" startAt="7"/>
            </a:pPr>
            <a:r>
              <a:rPr lang="zh-CN" dirty="0"/>
              <a:t>点击“继续”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658" y="3163480"/>
            <a:ext cx="51148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/>
              <a:t>登录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zh-CN"/>
              <a:t>输入用户名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/>
              <a:t>本邮件或移动电话在注册时使用过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zh-CN"/>
              <a:t>输入在注册时创建的密码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zh-CN"/>
              <a:t>点击“继续”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24658" y="2920482"/>
            <a:ext cx="10675930" cy="933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73819" y="5029199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sz="1200">
                <a:solidFill>
                  <a:schemeClr val="tx2"/>
                </a:solidFill>
              </a:rPr>
              <a:t>Irwin@gmail.com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3819" y="5676121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sz="1200">
                <a:solidFill>
                  <a:schemeClr val="tx2"/>
                </a:solidFill>
              </a:rPr>
              <a:t>************</a:t>
            </a:r>
          </a:p>
        </p:txBody>
      </p:sp>
    </p:spTree>
    <p:extLst>
      <p:ext uri="{BB962C8B-B14F-4D97-AF65-F5344CB8AC3E}">
        <p14:creationId xmlns:p14="http://schemas.microsoft.com/office/powerpoint/2010/main" val="25160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99" y="258338"/>
            <a:ext cx="116463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/>
              <a:t>应用程序转换器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342900" indent="-342900">
              <a:buFont typeface="+mj-lt"/>
              <a:buAutoNum type="arabicPeriod" startAt="12"/>
            </a:pPr>
            <a:r>
              <a:rPr lang="zh-CN"/>
              <a:t>选择您想进入的应用程序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38828"/>
            <a:ext cx="10627569" cy="53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9" y="1339575"/>
            <a:ext cx="10627569" cy="526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529" y="270588"/>
            <a:ext cx="116463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/>
              <a:t>应用程序转换器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r>
              <a:rPr lang="zh-CN"/>
              <a:t>根据您的权限，有些应用程序可能无法进入并将显示为灰色。</a:t>
            </a:r>
          </a:p>
        </p:txBody>
      </p:sp>
    </p:spTree>
    <p:extLst>
      <p:ext uri="{BB962C8B-B14F-4D97-AF65-F5344CB8AC3E}">
        <p14:creationId xmlns:p14="http://schemas.microsoft.com/office/powerpoint/2010/main" val="7655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SimSun"/>
        <a:cs typeface=""/>
      </a:majorFont>
      <a:minorFont>
        <a:latin typeface="Calibri" panose="020F0502020204030204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946</Words>
  <Application>Microsoft Office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Wingdings</vt:lpstr>
      <vt:lpstr>Office Theme</vt:lpstr>
      <vt:lpstr>狮子会账号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Huskey, Elizabeth</dc:creator>
  <cp:lastModifiedBy>Polk, Antoinette</cp:lastModifiedBy>
  <cp:revision>26</cp:revision>
  <dcterms:created xsi:type="dcterms:W3CDTF">2019-03-24T18:43:18Z</dcterms:created>
  <dcterms:modified xsi:type="dcterms:W3CDTF">2019-06-03T22:12:51Z</dcterms:modified>
</cp:coreProperties>
</file>