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6/3/2019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fi-FI" b="1">
                <a:solidFill>
                  <a:schemeClr val="bg1"/>
                </a:solidFill>
              </a:rPr>
              <a:t>Lion-tili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Yksi sisäänkirjautuminen</a:t>
            </a:r>
          </a:p>
          <a:p>
            <a:r>
              <a:rPr lang="fi-FI">
                <a:solidFill>
                  <a:schemeClr val="bg1"/>
                </a:solidFill>
              </a:rPr>
              <a:t>3/27/19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/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i-FI" sz="1600" dirty="0"/>
              <a:t>MyLCI </a:t>
            </a:r>
            <a:r>
              <a:rPr lang="fi-FI" sz="1600" dirty="0" smtClean="0"/>
              <a:t>Kotisivu*</a:t>
            </a:r>
            <a:endParaRPr lang="fi-FI" sz="1600" dirty="0"/>
          </a:p>
          <a:p>
            <a:endParaRPr lang="en-US" sz="1600" dirty="0"/>
          </a:p>
          <a:p>
            <a:r>
              <a:rPr lang="fi-FI" sz="1600" dirty="0"/>
              <a:t>Jos käyttäjä haluaa siirtyä yhdestä sovelluksesta toiseen, he voivat valita </a:t>
            </a:r>
            <a:r>
              <a:rPr lang="fi-FI" sz="1600" b="1" dirty="0"/>
              <a:t>Mene nyt </a:t>
            </a:r>
            <a:r>
              <a:rPr lang="fi-FI" sz="1600" dirty="0"/>
              <a:t>-linkin ylhäällä vasemmalla, jolloin he siirtyvät Sovelluksen vaihtosivulle Lion-tilillä.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*Seuraavat ominaisuudet on siirretty MyLCI:n kotisivulle: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/>
              <a:t>Ilmoitukset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/>
              <a:t>Huomaa uusi Ilmoitukset -linkki oikeassa yläkulmassa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/>
              <a:t>Jäsenraportit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/>
              <a:t>Nämä sijaitsevat tukipaneelissa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48" y="295334"/>
            <a:ext cx="8089563" cy="29852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9874472" y="423385"/>
            <a:ext cx="1490750" cy="38342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541005" y="1393013"/>
            <a:ext cx="5075" cy="1546200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60507" y="423385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/>
              <a:t>Shop - Klubitarvikkeet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i-FI" sz="1600" dirty="0"/>
              <a:t>Lions Clubs Klubitarvikkeiden </a:t>
            </a:r>
            <a:r>
              <a:rPr lang="fi-FI" sz="1600" dirty="0" smtClean="0"/>
              <a:t>kotisivu.</a:t>
            </a:r>
            <a:endParaRPr lang="fi-FI" sz="1600" dirty="0"/>
          </a:p>
          <a:p>
            <a:endParaRPr lang="en-US" sz="1600" dirty="0"/>
          </a:p>
          <a:p>
            <a:r>
              <a:rPr lang="fi-FI" sz="1600" dirty="0"/>
              <a:t>Jos käyttäjä haluaa vaihtaa eri sovellusten välillä, heidän pitää valita </a:t>
            </a:r>
            <a:r>
              <a:rPr lang="fi-FI" sz="1600" dirty="0" err="1"/>
              <a:t>MyLion</a:t>
            </a:r>
            <a:r>
              <a:rPr lang="fi-FI" sz="1600" dirty="0"/>
              <a:t> </a:t>
            </a:r>
            <a:r>
              <a:rPr lang="fi-FI" sz="1600" dirty="0" err="1"/>
              <a:t>Suite</a:t>
            </a:r>
            <a:r>
              <a:rPr lang="fi-FI" sz="1600" dirty="0"/>
              <a:t> -kohta.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err="1"/>
              <a:t>MyLion</a:t>
            </a:r>
            <a:endParaRPr lang="fi-FI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i-FI" sz="1600" dirty="0" err="1"/>
              <a:t>MyLion</a:t>
            </a:r>
            <a:r>
              <a:rPr lang="fi-FI" sz="1600" dirty="0"/>
              <a:t> </a:t>
            </a:r>
            <a:r>
              <a:rPr lang="fi-FI" sz="1600" dirty="0" smtClean="0"/>
              <a:t>Kotisivu.</a:t>
            </a:r>
            <a:endParaRPr lang="fi-FI" sz="1600" dirty="0"/>
          </a:p>
          <a:p>
            <a:endParaRPr lang="en-US" sz="1600" b="1" i="1" dirty="0"/>
          </a:p>
          <a:p>
            <a:r>
              <a:rPr lang="fi-FI" sz="1600" dirty="0"/>
              <a:t>Jos käyttäjä haluaa vaihtaa sovelluksesta toiseen, he voivat valita </a:t>
            </a:r>
            <a:r>
              <a:rPr lang="fi-FI" sz="1600" dirty="0" err="1"/>
              <a:t>MyLion</a:t>
            </a:r>
            <a:r>
              <a:rPr lang="fi-FI" sz="1600" dirty="0"/>
              <a:t> -kohdan vasemmassa yläkulmassa ja siirtyä takaisin.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96" y="115329"/>
            <a:ext cx="6488571" cy="65779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848219" y="1145163"/>
            <a:ext cx="895739" cy="839756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i-FI" sz="1600"/>
              <a:t>Insights Kotisivu näkyy.</a:t>
            </a:r>
          </a:p>
          <a:p>
            <a:endParaRPr lang="en-US" sz="1600" b="1" i="1" dirty="0"/>
          </a:p>
          <a:p>
            <a:r>
              <a:rPr lang="fi-FI" sz="1600"/>
              <a:t>Jos käyttäjä haluaa vaihtaa sovelluksesta toiseen, he voivat valita Insights -kohdan vasemmassa yläkulmassa ja siirtyä takaisin.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956180" y="1194319"/>
            <a:ext cx="1184987" cy="531844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/>
              <a:t>Käyttäjät näkevät vain oman maantieteellisen alueen tiedot. Dashboard-raportit: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/>
              <a:t>Jäsenyys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/>
              <a:t>Palveluaktiviteetti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/>
              <a:t>Lahjoitukset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1600"/>
              <a:t>Klubit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fi-FI" sz="1600"/>
              <a:t>Käyttäjä näkee oman viran mukaan tietyt raportit.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err="1"/>
              <a:t>MyLion</a:t>
            </a:r>
            <a:r>
              <a:rPr lang="fi-FI" b="1" u="sng" dirty="0"/>
              <a:t> – D/MD </a:t>
            </a:r>
            <a:r>
              <a:rPr lang="fi-FI" b="1" u="sng" dirty="0" err="1"/>
              <a:t>Admin</a:t>
            </a:r>
            <a:endParaRPr lang="fi-FI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i-FI" sz="1600" dirty="0"/>
              <a:t>Jos käyttäjä on piirin tai moninkertaispiirin </a:t>
            </a:r>
            <a:r>
              <a:rPr lang="fi-FI" sz="1600" dirty="0" err="1"/>
              <a:t>admin</a:t>
            </a:r>
            <a:r>
              <a:rPr lang="fi-FI" sz="1600" dirty="0"/>
              <a:t>-käyttäjä, </a:t>
            </a:r>
            <a:r>
              <a:rPr lang="fi-FI" sz="1600" dirty="0" err="1"/>
              <a:t>MyLion</a:t>
            </a:r>
            <a:r>
              <a:rPr lang="fi-FI" sz="1600" dirty="0"/>
              <a:t> Kotisivu ja tilastot eivät näytä tilastoja tällä hetkellä.</a:t>
            </a:r>
          </a:p>
          <a:p>
            <a:endParaRPr lang="en-US" sz="1600" dirty="0" smtClean="0"/>
          </a:p>
          <a:p>
            <a:r>
              <a:rPr lang="fi-FI" sz="1600" dirty="0"/>
              <a:t>Pyrimme parantamaan käyttökokemusta niin että piirin tai moninkertaispiirin ensimmäinen </a:t>
            </a:r>
            <a:r>
              <a:rPr lang="fi-FI" sz="1600" dirty="0" smtClean="0"/>
              <a:t>klubi </a:t>
            </a:r>
            <a:r>
              <a:rPr lang="fi-FI" sz="1600" dirty="0"/>
              <a:t>näkyy.</a:t>
            </a:r>
          </a:p>
          <a:p>
            <a:endParaRPr lang="en-US" sz="1600" dirty="0"/>
          </a:p>
          <a:p>
            <a:r>
              <a:rPr lang="fi-FI" sz="1600" dirty="0"/>
              <a:t>D/MD </a:t>
            </a:r>
            <a:r>
              <a:rPr lang="fi-FI" sz="1600" dirty="0" smtClean="0"/>
              <a:t>hallintokäyttäjät </a:t>
            </a:r>
            <a:r>
              <a:rPr lang="fi-FI" sz="1600" dirty="0"/>
              <a:t>voivat luoda, raportoida ja etsiä aktiviteetteja. He voivat myös käyttää viestintätoimintoa ja muokata profiilia.</a:t>
            </a:r>
          </a:p>
          <a:p>
            <a:endParaRPr lang="en-US" sz="1600" dirty="0"/>
          </a:p>
          <a:p>
            <a:r>
              <a:rPr lang="fi-FI" sz="1600" dirty="0"/>
              <a:t>Näitä virkoja ovat: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/>
              <a:t>Piirin </a:t>
            </a:r>
            <a:r>
              <a:rPr lang="fi-FI" sz="1600" dirty="0" err="1"/>
              <a:t>lionshenkilökunta</a:t>
            </a:r>
            <a:r>
              <a:rPr lang="fi-FI" sz="1600" dirty="0"/>
              <a:t> - Hallinto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/>
              <a:t>Piirin </a:t>
            </a:r>
            <a:r>
              <a:rPr lang="fi-FI" sz="1600" dirty="0" err="1"/>
              <a:t>lionshenkilökunta</a:t>
            </a:r>
            <a:r>
              <a:rPr lang="fi-FI" sz="1600" dirty="0"/>
              <a:t> - Hallinto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/>
              <a:t>Moninkertaispiirin </a:t>
            </a:r>
            <a:r>
              <a:rPr lang="fi-FI" sz="1600" dirty="0" err="1"/>
              <a:t>lionshenkilökunta</a:t>
            </a:r>
            <a:r>
              <a:rPr lang="fi-FI" sz="1600" dirty="0"/>
              <a:t> - Hallinto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/>
              <a:t>Moninkertaispiirin toimistohenkilökunta - Hallinto</a:t>
            </a:r>
          </a:p>
          <a:p>
            <a:endParaRPr lang="en-US" sz="1600" dirty="0"/>
          </a:p>
          <a:p>
            <a:r>
              <a:rPr lang="fi-FI" sz="1600" b="1" i="1" dirty="0"/>
              <a:t>Muut hallintovirkailijat ja henkilökunta eivät pääse käyttämään </a:t>
            </a:r>
            <a:r>
              <a:rPr lang="fi-FI" sz="1600" b="1" i="1" dirty="0" err="1"/>
              <a:t>MyLionia</a:t>
            </a:r>
            <a:r>
              <a:rPr lang="fi-FI" sz="1600" b="1" i="1" dirty="0"/>
              <a:t> tällä hetkellä.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70" y="87017"/>
            <a:ext cx="6377333" cy="65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640080"/>
            <a:ext cx="337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LION-TILI REKISTERÖITYMINEN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fi-FI"/>
              <a:t>Napauta Rekisteröidy -painiketta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25" y="222422"/>
            <a:ext cx="6151251" cy="61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29491"/>
            <a:ext cx="4131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Oletko jo rekisteröitynyt MyLion-sovellukseen</a:t>
            </a:r>
            <a:r>
              <a:rPr lang="fi-FI"/>
              <a:t>?*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i-FI"/>
              <a:t>Napauta Ei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fi-FI" sz="1600"/>
              <a:t>*Tämä kysymys esitetään tässä vaiheessa, koska jos käyttäjä on jo luonut Lion-tilin käyttämällä MyLion-sovellusta puhelimella, heidän ei tarvitse rekisteröityä uudelleen.</a:t>
            </a:r>
          </a:p>
          <a:p>
            <a:endParaRPr lang="en-US" sz="1600" dirty="0"/>
          </a:p>
          <a:p>
            <a:r>
              <a:rPr lang="fi-FI" sz="1600"/>
              <a:t>Napauttamalla Kyllä, he näkevät ruudun, jolla he ilmoittavat käyttäjänimen ja salasanan.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955" y="1987420"/>
            <a:ext cx="4021494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235" y="164756"/>
            <a:ext cx="3603749" cy="6367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80" y="4122810"/>
            <a:ext cx="2886643" cy="2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Luo oma Lion-tili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fi-FI"/>
              <a:t>Ilmoita seuraavat tiedot: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Jäsennumero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Syntymäaika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Joko Sähköpostiosoite tai Matkapuhelinnumero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Luo Salasana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Kirjoita Salasana uudelleen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Tutustu Yksityisyyssääntöihin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/>
              <a:t>Tutustu Käyttöehtoihin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8007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/>
              <a:t>Seuraavien tietojan ON vastattava meidän tietojamme päämajassa:</a:t>
            </a:r>
          </a:p>
          <a:p>
            <a:pPr marL="800100" lvl="1" indent="-342900">
              <a:buFont typeface="+mj-lt"/>
              <a:buAutoNum type="alphaLcPeriod"/>
            </a:pPr>
            <a:r>
              <a:rPr lang="fi-FI" sz="1600"/>
              <a:t>Jäsennumero</a:t>
            </a:r>
          </a:p>
          <a:p>
            <a:pPr marL="800100" lvl="1" indent="-342900">
              <a:buFont typeface="+mj-lt"/>
              <a:buAutoNum type="alphaLcPeriod"/>
            </a:pPr>
            <a:r>
              <a:rPr lang="fi-FI" sz="1600"/>
              <a:t>Sähköpostiosoite tai Matkapuhelinnumero</a:t>
            </a:r>
          </a:p>
          <a:p>
            <a:pPr marL="1314450" lvl="2" indent="-400050">
              <a:buFont typeface="+mj-lt"/>
              <a:buAutoNum type="romanLcPeriod"/>
            </a:pPr>
            <a:r>
              <a:rPr lang="fi-FI" sz="1600"/>
              <a:t>Vain toinen tarvitaan rekisteröitymiseen</a:t>
            </a:r>
          </a:p>
          <a:p>
            <a:endParaRPr lang="en-US" sz="1600" dirty="0"/>
          </a:p>
          <a:p>
            <a:r>
              <a:rPr lang="fi-FI" sz="1600"/>
              <a:t>Syntymäajat vaaditaan, mutta sen ei tarvitse olla identtinen meidän tietojemme kanssa, jotta rekisteröityminen voidaan suorittaa.</a:t>
            </a:r>
          </a:p>
          <a:p>
            <a:endParaRPr lang="en-US" sz="1600" dirty="0"/>
          </a:p>
          <a:p>
            <a:r>
              <a:rPr lang="fi-FI" sz="1600"/>
              <a:t>Alla on Käyttöehdot ja Yksityisyyssäännöt -linkit.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60" y="174118"/>
            <a:ext cx="3739674" cy="65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Luo oma Lion-tili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fi-FI"/>
              <a:t>Napauta Jatka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41770" y="3278106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sz="1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095" y="215911"/>
            <a:ext cx="3660149" cy="64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Vahvistuskoodi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fi-FI"/>
              <a:t>Näet ruudun, jolla on vahvistuskoodi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fi-FI"/>
              <a:t>Vahvistuskoodi on lähetetty sähköpostiisi, tarkista se sieltä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Vahvistuskoodi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fi-FI"/>
              <a:t>Kirjoita vahvistuskoodi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fi-FI"/>
              <a:t>Napauta Jatka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Sisäänkirjautuminen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fi-FI"/>
              <a:t>Kirjoita Käyttäjätunnus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Tämä on sähköpostiosoite tai matkapuhelinnumero, jonka ilmoitit rekisteröitymisen aikana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fi-FI"/>
              <a:t>Kirjoita salasana, jonka valitsit rekistöitymisen aikana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fi-FI"/>
              <a:t>Napauta Jatka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Sovelluksesta toiseen siirtyminen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fi-FI"/>
              <a:t>Valitse sovellus, jota haluat käyttää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/>
              <a:t>Sovelluksesta toiseen siirtyminen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fi-FI"/>
              <a:t>Riippuen omasta tilanteestasi, jotkut sovellukset eivät ehkä toimi ja ne on merkitty harmaalla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420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Lion-tili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26</cp:revision>
  <dcterms:created xsi:type="dcterms:W3CDTF">2019-03-24T18:43:18Z</dcterms:created>
  <dcterms:modified xsi:type="dcterms:W3CDTF">2019-06-03T20:25:43Z</dcterms:modified>
</cp:coreProperties>
</file>