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Lionkonto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En universal inloggning</a:t>
            </a:r>
          </a:p>
          <a:p>
            <a:r>
              <a:rPr lang="sv-SE" dirty="0">
                <a:solidFill>
                  <a:schemeClr val="bg1"/>
                </a:solidFill>
              </a:rPr>
              <a:t>27 mars 2019</a:t>
            </a: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sv-SE" sz="1600" dirty="0"/>
              <a:t>MyLCI:s första sida kommer att visas.*</a:t>
            </a:r>
          </a:p>
          <a:p>
            <a:endParaRPr lang="en-US" sz="1600" dirty="0"/>
          </a:p>
          <a:p>
            <a:r>
              <a:rPr lang="sv-SE" sz="1600" dirty="0"/>
              <a:t>Om användaren önskar byta applikation klickar de på länken </a:t>
            </a:r>
            <a:r>
              <a:rPr lang="sv-SE" sz="1600" b="1" dirty="0" smtClean="0"/>
              <a:t>Återgå </a:t>
            </a:r>
            <a:r>
              <a:rPr lang="sv-SE" sz="1600" dirty="0" smtClean="0"/>
              <a:t>högst </a:t>
            </a:r>
            <a:r>
              <a:rPr lang="sv-SE" sz="1600" dirty="0"/>
              <a:t>upp till vänster, varpå de kommer tillbaka till sidan där de kan byta applikation.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*Följande funktioner har flyttats till MyLCI:s förstasida: 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dirty="0"/>
              <a:t>Meddelanden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/>
              <a:t>Notera den nya länken för meddelanden högst upp i det övre högra hörnet.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dirty="0"/>
              <a:t>Medlemsrapporter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1600" dirty="0"/>
              <a:t>Dessa finns i Support Centrets panel.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52" y="315818"/>
            <a:ext cx="7891849" cy="28988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850983" y="467252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347767" y="467252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211492" y="1376476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LCI:s butik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sv-SE" sz="1600" dirty="0"/>
              <a:t>Förstasidan för LCI:s butik kommer att visas.</a:t>
            </a:r>
          </a:p>
          <a:p>
            <a:endParaRPr lang="en-US" sz="1600" dirty="0"/>
          </a:p>
          <a:p>
            <a:r>
              <a:rPr lang="sv-SE" sz="1600" dirty="0"/>
              <a:t>Om användaren vill byta applikation ska de klicka på fliken MyLion Suite.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sv-SE" sz="1600" dirty="0"/>
              <a:t>MyLions förstasida kommer att visas.</a:t>
            </a:r>
          </a:p>
          <a:p>
            <a:endParaRPr lang="en-US" sz="1600" b="1" i="1" dirty="0"/>
          </a:p>
          <a:p>
            <a:r>
              <a:rPr lang="sv-SE" sz="1600" dirty="0"/>
              <a:t>Om användaren vill byta applikation klickar de på MyLion i det övre vänstra hörnet för att gå tillbaka till sidan för byte av applikation.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96" y="131805"/>
            <a:ext cx="6413059" cy="64790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823926" y="1145163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sv-SE" sz="1600" dirty="0"/>
              <a:t>Första sidan kommer att visas.</a:t>
            </a:r>
          </a:p>
          <a:p>
            <a:endParaRPr lang="en-US" sz="1600" b="1" i="1" dirty="0"/>
          </a:p>
          <a:p>
            <a:r>
              <a:rPr lang="sv-SE" sz="1600" dirty="0"/>
              <a:t>Om användaren vill byta applikation klickar de på Insights i det övre vänstra hörnet för att gå tillbaka till sidan för byte av applikation.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Användare kommer </a:t>
            </a:r>
            <a:r>
              <a:rPr lang="sv-SE" sz="1600" dirty="0" smtClean="0"/>
              <a:t>endast att se </a:t>
            </a:r>
            <a:r>
              <a:rPr lang="sv-SE" sz="1600" dirty="0"/>
              <a:t>information från deras geografiska område. Rapporterna inkluderar information om: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dirty="0"/>
              <a:t>Medlemskap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dirty="0"/>
              <a:t>Serviceaktivitet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dirty="0"/>
              <a:t>Donationer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600" dirty="0"/>
              <a:t>Klubbar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sv-SE" sz="1600" dirty="0"/>
              <a:t>Antalet rapporter som visas beror på användarens behörighet.</a:t>
            </a:r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MyLion – Administratörer i distrikt/multipeldistrikt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sv-SE" sz="1600" dirty="0"/>
              <a:t>Om användaren är en administratör i distrikt eller multipeldistrikt visas för närvarande inga siffror under sidorna Hem och Uppföljning.</a:t>
            </a:r>
          </a:p>
          <a:p>
            <a:endParaRPr lang="en-US" sz="1600" dirty="0" smtClean="0"/>
          </a:p>
          <a:p>
            <a:r>
              <a:rPr lang="sv-SE" sz="1600" dirty="0"/>
              <a:t>Vi arbetar med att förbättra denna användarupplevelse </a:t>
            </a:r>
            <a:r>
              <a:rPr lang="sv-SE" sz="1600" dirty="0" smtClean="0"/>
              <a:t>så att </a:t>
            </a:r>
            <a:r>
              <a:rPr lang="sv-SE" sz="1600" dirty="0"/>
              <a:t>klubb nummer 1 i distriktet eller multipeldistriktet visas.</a:t>
            </a:r>
          </a:p>
          <a:p>
            <a:endParaRPr lang="en-US" sz="1600" dirty="0"/>
          </a:p>
          <a:p>
            <a:r>
              <a:rPr lang="sv-SE" sz="1600" dirty="0"/>
              <a:t>Administratörer i distrikt/multipeldistrikt kan skapa, inrapportera och söka efter aktiviteter. De kommer också kunna använda meddelandefunktionen och redigera sin profil.</a:t>
            </a:r>
          </a:p>
          <a:p>
            <a:endParaRPr lang="en-US" sz="1600" dirty="0"/>
          </a:p>
          <a:p>
            <a:r>
              <a:rPr lang="sv-SE" sz="1600" dirty="0"/>
              <a:t>Titlarna som påverkas är: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/>
              <a:t>Distriktets lionsperonal –  admin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/>
              <a:t>Distriktets kontorspersonal –  admin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/>
              <a:t>Multipeldistriktets lionspersonal – admin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/>
              <a:t>Multipeldistriktets kontorspersonal – admin</a:t>
            </a:r>
          </a:p>
          <a:p>
            <a:endParaRPr lang="en-US" sz="1600" dirty="0"/>
          </a:p>
          <a:p>
            <a:r>
              <a:rPr lang="sv-SE" sz="1600" b="1" i="1" dirty="0"/>
              <a:t>Övriga administratörer och övrig personal har för närvarande inte behörighet till MyLion.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670" y="181232"/>
            <a:ext cx="5843342" cy="61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" y="640080"/>
            <a:ext cx="337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Registrering dig för ett lionkonto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Klicka på knappen Registrera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360" y="362464"/>
            <a:ext cx="7610204" cy="57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4131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Har du registrerat dig i appen MyLion?</a:t>
            </a:r>
            <a:r>
              <a:rPr lang="sv-SE" dirty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sv-SE" dirty="0"/>
              <a:t>Klicka på Nej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sv-SE" sz="1600" dirty="0"/>
              <a:t>*Om en användare redan har skapat ett lionkonto genom MyLion-appen på sin telefon behöver användaren inte registrera sig igen, av denna anledning ställs denna fråga.</a:t>
            </a:r>
          </a:p>
          <a:p>
            <a:endParaRPr lang="en-US" sz="1600" dirty="0"/>
          </a:p>
          <a:p>
            <a:r>
              <a:rPr lang="sv-SE" sz="1600" dirty="0"/>
              <a:t>Om du klickar på Ja kommer användaren att komma till ett fönster där de kan ange sitt användarnamn eller lösenord för att logga 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235" y="107250"/>
            <a:ext cx="3972879" cy="648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2" y="4116375"/>
            <a:ext cx="2906999" cy="24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Skapa ditt lionkonto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sv-SE" dirty="0"/>
              <a:t>Fyll i följande fält: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Ange medlemsnummer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Ange födelsedatum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Ange antingen e-postadress eller telefonnummer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Ange </a:t>
            </a:r>
            <a:r>
              <a:rPr lang="sv-SE" dirty="0" smtClean="0"/>
              <a:t>lösenord</a:t>
            </a:r>
            <a:endParaRPr lang="sv-S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Ange lösenordet igen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Läs policy för personlig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Läs användarvillkor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/>
              <a:t>Följande fält MÅSTE stämma överens med informationen i vår databas, Aptify, för att du ska kunna registrera dig.</a:t>
            </a:r>
          </a:p>
          <a:p>
            <a:pPr marL="800100" lvl="1" indent="-342900">
              <a:buFont typeface="+mj-lt"/>
              <a:buAutoNum type="alphaLcPeriod"/>
            </a:pPr>
            <a:r>
              <a:rPr lang="sv-SE" sz="1600" dirty="0"/>
              <a:t>Medlemsnummer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sv-SE" sz="1600" dirty="0"/>
              <a:t>E-postadress eller mobilnummer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sv-SE" sz="1600" dirty="0"/>
              <a:t>Endast ett behövs för registrering</a:t>
            </a:r>
          </a:p>
          <a:p>
            <a:endParaRPr lang="en-US" sz="1600" dirty="0"/>
          </a:p>
          <a:p>
            <a:r>
              <a:rPr lang="sv-SE" sz="1600" dirty="0"/>
              <a:t>Födelsedatum krävs, men det måste inte stämma överens med datumet i </a:t>
            </a:r>
            <a:r>
              <a:rPr lang="sv-SE" sz="1600" dirty="0" smtClean="0"/>
              <a:t>databasen, Aptify, </a:t>
            </a:r>
            <a:r>
              <a:rPr lang="sv-SE" sz="1600" dirty="0"/>
              <a:t>för att du ska kunna registrera dig.</a:t>
            </a:r>
          </a:p>
          <a:p>
            <a:endParaRPr lang="en-US" sz="1600" dirty="0"/>
          </a:p>
          <a:p>
            <a:r>
              <a:rPr lang="sv-SE" sz="1600" dirty="0"/>
              <a:t>Klicka på länkarna för att läsa policyn för personlig information och användningsvillkor.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56" y="237844"/>
            <a:ext cx="3654771" cy="63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Skapa ditt lionkonto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sv-SE" dirty="0"/>
              <a:t>Klicka på Fortsätt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1142" y="1819469"/>
            <a:ext cx="193143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2"/>
                </a:solidFill>
              </a:rPr>
              <a:t>125760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19" y="169391"/>
            <a:ext cx="3853514" cy="65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735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Verifikationskod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sv-SE" dirty="0"/>
              <a:t>Fönstret för verifikationskoden kommer att visas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sv-SE" dirty="0"/>
              <a:t>Kontrollera din e-post och hämta verifikationskoden för att färdigställa din registrering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Verifikationskod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sv-SE" dirty="0"/>
              <a:t>Ange verifikationskoden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sv-SE" dirty="0"/>
              <a:t>Klicka på Fortsätt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Logga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sv-SE" dirty="0"/>
              <a:t>Ange ditt användarnamn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Detta är den </a:t>
            </a:r>
            <a:r>
              <a:rPr lang="sv-SE" dirty="0" smtClean="0"/>
              <a:t>e-postadress </a:t>
            </a:r>
            <a:r>
              <a:rPr lang="sv-SE" dirty="0"/>
              <a:t>eller det telefonnummer som du använde under registreringen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sv-SE" dirty="0"/>
              <a:t>Ange lösenordet som du skapade under registreringen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sv-SE" dirty="0"/>
              <a:t>Klicka på Fortsätt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Byt applikation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sv-SE" dirty="0"/>
              <a:t>Välj den applikation du vill använda.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Byt applikation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sv-SE" dirty="0"/>
              <a:t>Vissa applikationer är släckta, beroende på din behörighet. 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540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Lionkonto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27</cp:revision>
  <dcterms:created xsi:type="dcterms:W3CDTF">2019-03-24T18:43:18Z</dcterms:created>
  <dcterms:modified xsi:type="dcterms:W3CDTF">2019-06-03T20:05:54Z</dcterms:modified>
</cp:coreProperties>
</file>