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9" r:id="rId12"/>
    <p:sldId id="268" r:id="rId13"/>
    <p:sldId id="270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F3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2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8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87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4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5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8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0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08E5C-FB3E-45C3-BE69-9B9E3C581216}" type="datetimeFigureOut">
              <a:rPr lang="en-US" smtClean="0"/>
              <a:t>7/7/2019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63BEE-57BE-48B5-9EA9-14A04885C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6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A365D1"/>
              </a:gs>
              <a:gs pos="76000">
                <a:schemeClr val="accent5"/>
              </a:gs>
              <a:gs pos="8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289" y="1663539"/>
            <a:ext cx="9144000" cy="1023678"/>
          </a:xfrm>
        </p:spPr>
        <p:txBody>
          <a:bodyPr/>
          <a:lstStyle/>
          <a:p>
            <a:r>
              <a:rPr lang="fr-FR" b="1">
                <a:solidFill>
                  <a:schemeClr val="bg1"/>
                </a:solidFill>
              </a:rPr>
              <a:t>Compte Lion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>
                <a:solidFill>
                  <a:schemeClr val="bg1"/>
                </a:solidFill>
              </a:rPr>
              <a:t>Connexion universelle</a:t>
            </a:r>
          </a:p>
          <a:p>
            <a:r>
              <a:rPr lang="fr-FR">
                <a:solidFill>
                  <a:schemeClr val="bg1"/>
                </a:solidFill>
              </a:rPr>
              <a:t>27/03/2019</a:t>
            </a:r>
          </a:p>
        </p:txBody>
      </p:sp>
    </p:spTree>
    <p:extLst>
      <p:ext uri="{BB962C8B-B14F-4D97-AF65-F5344CB8AC3E}">
        <p14:creationId xmlns:p14="http://schemas.microsoft.com/office/powerpoint/2010/main" val="6235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44279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MyLCI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r-FR" sz="1600" dirty="0"/>
              <a:t>La page d’accueil de MyLCI </a:t>
            </a:r>
            <a:r>
              <a:rPr lang="fr-FR" sz="1600" dirty="0" smtClean="0"/>
              <a:t>s’affiche.*</a:t>
            </a:r>
            <a:endParaRPr lang="fr-FR" sz="1600" dirty="0"/>
          </a:p>
          <a:p>
            <a:endParaRPr lang="en-US" sz="1600" dirty="0"/>
          </a:p>
          <a:p>
            <a:r>
              <a:rPr lang="fr-FR" sz="1600" dirty="0"/>
              <a:t>Pour revenir sur l’écran Commutateur d’application, cliquer sur le lien </a:t>
            </a:r>
            <a:r>
              <a:rPr lang="fr-FR" sz="1600" b="1" dirty="0"/>
              <a:t>Retour à mon compte Lion</a:t>
            </a:r>
            <a:r>
              <a:rPr lang="fr-FR" sz="1600" dirty="0"/>
              <a:t> en haut à gauche.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1923" y="3807783"/>
            <a:ext cx="63458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*Ces fonctionnalités sont maintenant sur la page d’accueil de MyLCI 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/>
              <a:t>Informations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/>
              <a:t>Nouveau lien Informations en haut à droite.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/>
              <a:t>Rapports Effectif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/>
              <a:t>Ils sont maintenant hébergés sous Centre d’assistance.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675" y="609599"/>
            <a:ext cx="6788309" cy="24998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681941" y="752406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9645233" y="671175"/>
            <a:ext cx="1072342" cy="440572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0128049" y="1575493"/>
            <a:ext cx="20743" cy="812345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8838" y="1042948"/>
            <a:ext cx="32667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Shop/Boutique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r-FR" sz="1600" dirty="0"/>
              <a:t>La page d’accueil de la boutique Fournitures de club s’affichera.</a:t>
            </a:r>
          </a:p>
          <a:p>
            <a:endParaRPr lang="en-US" sz="1600" dirty="0"/>
          </a:p>
          <a:p>
            <a:r>
              <a:rPr lang="fr-FR" sz="1600" dirty="0"/>
              <a:t>Pour revenir sur l’écran Commutateur d’application, cliquer sur l’onglet </a:t>
            </a:r>
            <a:r>
              <a:rPr lang="fr-FR" sz="1600" b="1" dirty="0"/>
              <a:t>MyLion Suite</a:t>
            </a:r>
            <a:r>
              <a:rPr lang="fr-FR" sz="1600" dirty="0"/>
              <a:t>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3023120" y="839755"/>
            <a:ext cx="1007704" cy="430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824" y="742241"/>
            <a:ext cx="7644104" cy="17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/>
              <a:t>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r-FR" sz="1600"/>
              <a:t>La page d’accueil de MyLion s’affichera.</a:t>
            </a:r>
          </a:p>
          <a:p>
            <a:endParaRPr lang="en-US" sz="1600" b="1" i="1" dirty="0"/>
          </a:p>
          <a:p>
            <a:r>
              <a:rPr lang="fr-FR" sz="1600"/>
              <a:t>Pour revenir sur l’écran Commutateur d’application, cliquer sur le sélecteur MyLion en haut à gauche.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32414" y="1128584"/>
            <a:ext cx="1652951" cy="909345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365" y="0"/>
            <a:ext cx="6569683" cy="67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0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573" y="711469"/>
            <a:ext cx="42640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r-FR" sz="1600" dirty="0"/>
              <a:t>La page d’accueil de Insights </a:t>
            </a:r>
            <a:r>
              <a:rPr lang="fr-FR" sz="1600" dirty="0" smtClean="0"/>
              <a:t>s’affiche.</a:t>
            </a:r>
            <a:endParaRPr lang="fr-FR" sz="1600" dirty="0"/>
          </a:p>
          <a:p>
            <a:endParaRPr lang="en-US" sz="1600" b="1" i="1" dirty="0"/>
          </a:p>
          <a:p>
            <a:r>
              <a:rPr lang="fr-FR" sz="1600" dirty="0"/>
              <a:t>Pour revenir sur l’écran Commutateur d’application, cliquer sur le sélecteur </a:t>
            </a:r>
            <a:r>
              <a:rPr lang="fr-FR" sz="1600" b="1" dirty="0"/>
              <a:t>Insights</a:t>
            </a:r>
            <a:r>
              <a:rPr lang="fr-FR" sz="1600" dirty="0"/>
              <a:t> en haut à gauche.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488" y="802433"/>
            <a:ext cx="6646636" cy="543974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4037846" y="1194319"/>
            <a:ext cx="1103321" cy="743123"/>
          </a:xfrm>
          <a:prstGeom prst="straightConnector1">
            <a:avLst/>
          </a:prstGeom>
          <a:ln w="85725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12573" y="3596951"/>
            <a:ext cx="426409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/>
              <a:t>Vous ne verrez ici que les informations pertinentes à votre région. Plusieurs tableaux de bord sont affichés selon votre poste et permissions :</a:t>
            </a:r>
          </a:p>
          <a:p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/>
              <a:t>Effectif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/>
              <a:t>Activités de service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/>
              <a:t>Dons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/>
              <a:t>Clubs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r>
              <a:rPr lang="fr-FR" sz="16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74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001" y="209391"/>
            <a:ext cx="426409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Administrateur de </a:t>
            </a:r>
            <a:r>
              <a:rPr lang="fr-FR" b="1" u="sng" dirty="0" smtClean="0"/>
              <a:t>district/DM </a:t>
            </a:r>
            <a:r>
              <a:rPr lang="fr-FR" b="1" u="sng" dirty="0"/>
              <a:t>- MyLion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fr-FR" sz="1600" dirty="0"/>
              <a:t>Si l’utilisateur est un administrateur de </a:t>
            </a:r>
            <a:r>
              <a:rPr lang="fr-FR" sz="1600" dirty="0" smtClean="0"/>
              <a:t>D/DM, </a:t>
            </a:r>
            <a:r>
              <a:rPr lang="fr-FR" sz="1600" dirty="0"/>
              <a:t>la page d'accueil MyLion et la page Indicateurs n’affichent pour le moment pas de données.</a:t>
            </a:r>
          </a:p>
          <a:p>
            <a:endParaRPr lang="en-US" sz="1600" dirty="0" smtClean="0"/>
          </a:p>
          <a:p>
            <a:r>
              <a:rPr lang="fr-FR" sz="1600" dirty="0"/>
              <a:t>Nous travaillons actuellement à améliorer l’expérience de l'utilisateur afin que s’affiche le 1er club du district ou du district multiple.</a:t>
            </a:r>
          </a:p>
          <a:p>
            <a:endParaRPr lang="en-US" sz="1600" dirty="0"/>
          </a:p>
          <a:p>
            <a:r>
              <a:rPr lang="fr-FR" sz="1600" dirty="0"/>
              <a:t>Les administrateurs de D/DM pourront créer, signaler et rechercher des activités de service. Ils pourront aussi utiliser la fonctionnalité Messages et modifier leur profil.</a:t>
            </a:r>
          </a:p>
          <a:p>
            <a:endParaRPr lang="en-US" sz="1600" dirty="0"/>
          </a:p>
          <a:p>
            <a:r>
              <a:rPr lang="fr-FR" sz="1600" dirty="0"/>
              <a:t>Les postes impactés sont pour le moment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Personnel Lions de district - Administrateur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Personnel administratif de district - Administrateur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Personnel Lions de district multiple - Administrateur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/>
              <a:t>Personnel administratif de district multiple - Administrateur</a:t>
            </a:r>
          </a:p>
          <a:p>
            <a:endParaRPr lang="en-US" sz="1600" dirty="0"/>
          </a:p>
          <a:p>
            <a:r>
              <a:rPr lang="fr-FR" sz="1600" b="1" i="1" dirty="0"/>
              <a:t>Les autres administrateurs ou personnel n’ont pour le moment pas accès à MyLion.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215" y="296561"/>
            <a:ext cx="6365748" cy="650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88" y="640080"/>
            <a:ext cx="3497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INSCRIPTION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Cliquer </a:t>
            </a:r>
            <a:r>
              <a:rPr lang="fr-FR" dirty="0"/>
              <a:t>sur le bouton </a:t>
            </a:r>
            <a:r>
              <a:rPr lang="fr-FR" b="1" dirty="0" smtClean="0"/>
              <a:t>S’inscrire</a:t>
            </a: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20" y="98854"/>
            <a:ext cx="6816286" cy="666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5881" y="429491"/>
            <a:ext cx="45071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Êtes-vous inscrit sur l’appli mobile MyLion ? *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2"/>
            </a:pPr>
            <a:r>
              <a:rPr lang="fr-FR" dirty="0"/>
              <a:t>Cliquez sur NON</a:t>
            </a:r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pPr marL="342900" indent="-342900">
              <a:buFont typeface="+mj-lt"/>
              <a:buAutoNum type="arabicPeriod" startAt="2"/>
            </a:pPr>
            <a:endParaRPr lang="en-US" dirty="0"/>
          </a:p>
          <a:p>
            <a:endParaRPr lang="en-US" sz="1600" dirty="0" smtClean="0"/>
          </a:p>
          <a:p>
            <a:r>
              <a:rPr lang="fr-FR" sz="1600" dirty="0"/>
              <a:t>* Cette question est posée maintenant car les utilisateurs qui ont déjà créé un compte Lion sur l’appli mobile MyLion App sur leur téléphone n’ont pas besoin de s’inscrire à </a:t>
            </a:r>
            <a:r>
              <a:rPr lang="fr-FR" sz="1600" dirty="0" smtClean="0"/>
              <a:t>nouveau.</a:t>
            </a:r>
            <a:endParaRPr lang="fr-FR" sz="1600" dirty="0"/>
          </a:p>
          <a:p>
            <a:endParaRPr lang="en-US" sz="1600" dirty="0"/>
          </a:p>
          <a:p>
            <a:r>
              <a:rPr lang="fr-FR" sz="1600" dirty="0"/>
              <a:t>Cliquer sur OUI les renverra vers l’écran pour se connecter avec leur nom d'utilisateur et mot de passe.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5880" y="1987421"/>
            <a:ext cx="4507145" cy="46677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400800" y="429491"/>
            <a:ext cx="18661" cy="6269889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299" y="350180"/>
            <a:ext cx="4025697" cy="6428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937" y="4015718"/>
            <a:ext cx="2807317" cy="253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1090" y="357985"/>
            <a:ext cx="53311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/>
              <a:t>Créer votre compte 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fr-FR"/>
              <a:t>Renseigner les champs suivants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Numéro d'affiliation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Date de naissance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Adresse e-mail ou numéro de mobile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Choisir un mot de passe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Saisir le même mot de passe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Cocher le règlement sur la confidentialité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/>
              <a:t>Cocher les termes d’utilisation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5923" y="3662266"/>
            <a:ext cx="5915608" cy="230832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Les champs suivants DOIVENT correspondre aux informations de notre base de données </a:t>
            </a:r>
            <a:r>
              <a:rPr lang="fr-FR" sz="1600" dirty="0" err="1"/>
              <a:t>Aptify</a:t>
            </a:r>
            <a:r>
              <a:rPr lang="fr-FR" sz="1600" dirty="0"/>
              <a:t> pour garantir le succès de l’inscription :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sz="1600" dirty="0" smtClean="0"/>
              <a:t>Numéro</a:t>
            </a:r>
            <a:r>
              <a:rPr lang="fr-FR" sz="1600" dirty="0"/>
              <a:t>  d'affiliation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fr-FR" sz="1600" dirty="0"/>
              <a:t>Adresse e-mail </a:t>
            </a:r>
            <a:r>
              <a:rPr lang="fr-FR" sz="1600" u="sng" dirty="0"/>
              <a:t>OU</a:t>
            </a:r>
            <a:r>
              <a:rPr lang="fr-FR" sz="1600" dirty="0"/>
              <a:t> numéro de </a:t>
            </a:r>
            <a:r>
              <a:rPr lang="fr-FR" sz="1600" dirty="0" smtClean="0"/>
              <a:t>mobile</a:t>
            </a:r>
            <a:endParaRPr lang="fr-FR" sz="1600" dirty="0"/>
          </a:p>
          <a:p>
            <a:endParaRPr lang="en-US" sz="1600" dirty="0"/>
          </a:p>
          <a:p>
            <a:r>
              <a:rPr lang="fr-FR" sz="1600" dirty="0"/>
              <a:t>Date de naissance</a:t>
            </a:r>
          </a:p>
          <a:p>
            <a:endParaRPr lang="en-US" sz="1600" dirty="0"/>
          </a:p>
          <a:p>
            <a:r>
              <a:rPr lang="fr-FR" sz="1600" dirty="0" smtClean="0"/>
              <a:t>Cliquer </a:t>
            </a:r>
            <a:r>
              <a:rPr lang="fr-FR" sz="1600" dirty="0"/>
              <a:t>sur les liens pour lire le </a:t>
            </a:r>
            <a:r>
              <a:rPr lang="fr-FR" sz="1600" i="1" dirty="0"/>
              <a:t>Règlement sur la confidentialité </a:t>
            </a:r>
            <a:r>
              <a:rPr lang="fr-FR" sz="1600" dirty="0"/>
              <a:t>et les </a:t>
            </a:r>
            <a:r>
              <a:rPr lang="fr-FR" sz="1600" i="1" dirty="0"/>
              <a:t>termes d’utilisation</a:t>
            </a:r>
            <a:r>
              <a:rPr lang="fr-FR" sz="1600" dirty="0"/>
              <a:t>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400799" y="429491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238" y="201418"/>
            <a:ext cx="3743213" cy="642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55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0777" y="637904"/>
            <a:ext cx="3332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/>
              <a:t>Créer votre compte 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4"/>
            </a:pPr>
            <a:r>
              <a:rPr lang="fr-FR"/>
              <a:t>Cliquer sur Continuer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363" y="157193"/>
            <a:ext cx="3789785" cy="649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1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9" y="232706"/>
            <a:ext cx="3060441" cy="64200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53" y="2085901"/>
            <a:ext cx="3876675" cy="2209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211270" y="721879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Code de vérification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5"/>
            </a:pPr>
            <a:r>
              <a:rPr lang="fr-FR" dirty="0"/>
              <a:t>L’écran de saisie du code de vérification </a:t>
            </a:r>
            <a:r>
              <a:rPr lang="fr-FR" dirty="0" smtClean="0"/>
              <a:t>s’affiche </a:t>
            </a:r>
            <a:r>
              <a:rPr lang="fr-FR" dirty="0"/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1270" y="4889241"/>
            <a:ext cx="4413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fr-FR"/>
              <a:t>Consulter votre e-mail pour obtenir votre code de vérification pour finaliser votre inscription.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411908" y="457483"/>
            <a:ext cx="0" cy="6195245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290457" y="4665306"/>
            <a:ext cx="2248678" cy="5131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999" y="326571"/>
            <a:ext cx="4120390" cy="24147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909" y="3158379"/>
            <a:ext cx="4115480" cy="357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4658" y="525936"/>
            <a:ext cx="3332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Code de vérification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7"/>
            </a:pPr>
            <a:r>
              <a:rPr lang="fr-FR" dirty="0"/>
              <a:t>Saisir le code de </a:t>
            </a:r>
            <a:r>
              <a:rPr lang="fr-FR" dirty="0" smtClean="0"/>
              <a:t>vérification</a:t>
            </a:r>
            <a:endParaRPr lang="fr-FR" dirty="0"/>
          </a:p>
          <a:p>
            <a:pPr marL="342900" indent="-342900">
              <a:buFont typeface="+mj-lt"/>
              <a:buAutoNum type="arabicPeriod" startAt="7"/>
            </a:pPr>
            <a:r>
              <a:rPr lang="fr-FR" dirty="0"/>
              <a:t>Cliquer sur Continuer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4658" y="3163480"/>
            <a:ext cx="51148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Connexion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+mj-lt"/>
              <a:buAutoNum type="arabicPeriod" startAt="9"/>
            </a:pPr>
            <a:r>
              <a:rPr lang="fr-FR" dirty="0"/>
              <a:t>Saisir votre nom </a:t>
            </a:r>
            <a:r>
              <a:rPr lang="fr-FR" dirty="0" smtClean="0"/>
              <a:t>d'utilisateur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Il s’agit de l’adresse e-mail </a:t>
            </a:r>
            <a:r>
              <a:rPr lang="fr-FR" dirty="0" smtClean="0"/>
              <a:t>OU </a:t>
            </a:r>
            <a:r>
              <a:rPr lang="fr-FR" dirty="0"/>
              <a:t>du numéro de téléphone mobile que vous avez fourni durant l’inscription.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fr-FR" dirty="0"/>
              <a:t>Saisir votre mot de passe créé lors de </a:t>
            </a:r>
            <a:r>
              <a:rPr lang="fr-FR" dirty="0" smtClean="0"/>
              <a:t>l’inscription.</a:t>
            </a:r>
            <a:endParaRPr lang="fr-FR" dirty="0"/>
          </a:p>
          <a:p>
            <a:pPr marL="342900" indent="-342900">
              <a:buFont typeface="+mj-lt"/>
              <a:buAutoNum type="arabicPeriod" startAt="9"/>
            </a:pPr>
            <a:r>
              <a:rPr lang="fr-FR" dirty="0"/>
              <a:t>Cliquer sur Continuer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024658" y="2920482"/>
            <a:ext cx="10675930" cy="933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473819" y="5029199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2"/>
                </a:solidFill>
              </a:rPr>
              <a:t>Irwin@gmail.com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819" y="5676121"/>
            <a:ext cx="3368352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tx2"/>
                </a:solidFill>
              </a:rPr>
              <a:t>************</a:t>
            </a:r>
          </a:p>
        </p:txBody>
      </p:sp>
    </p:spTree>
    <p:extLst>
      <p:ext uri="{BB962C8B-B14F-4D97-AF65-F5344CB8AC3E}">
        <p14:creationId xmlns:p14="http://schemas.microsoft.com/office/powerpoint/2010/main" val="25160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199" y="258338"/>
            <a:ext cx="1164631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/>
              <a:t>Commutateur d’applications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342900" indent="-342900">
              <a:buFont typeface="+mj-lt"/>
              <a:buAutoNum type="arabicPeriod" startAt="12"/>
            </a:pPr>
            <a:r>
              <a:rPr lang="fr-FR"/>
              <a:t>Sélectionner l’application que vous souhaitez utiliser.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38828"/>
            <a:ext cx="10627569" cy="531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32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529" y="1339575"/>
            <a:ext cx="10627569" cy="52606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6529" y="270588"/>
            <a:ext cx="1164631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Commutateur d’applications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r>
              <a:rPr lang="fr-FR" dirty="0"/>
              <a:t>Selon </a:t>
            </a:r>
            <a:r>
              <a:rPr lang="fr-FR" dirty="0" smtClean="0"/>
              <a:t>les permissions afférentes à votre poste, </a:t>
            </a:r>
            <a:r>
              <a:rPr lang="fr-FR" dirty="0"/>
              <a:t>certaines applications peuvent ne pas être accessibles.</a:t>
            </a:r>
          </a:p>
        </p:txBody>
      </p:sp>
    </p:spTree>
    <p:extLst>
      <p:ext uri="{BB962C8B-B14F-4D97-AF65-F5344CB8AC3E}">
        <p14:creationId xmlns:p14="http://schemas.microsoft.com/office/powerpoint/2010/main" val="7655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515</Words>
  <Application>Microsoft Office PowerPoint</Application>
  <PresentationFormat>Widescreen</PresentationFormat>
  <Paragraphs>107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Compte Lion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Huskey, Elizabeth</dc:creator>
  <cp:lastModifiedBy>Polk, Antoinette</cp:lastModifiedBy>
  <cp:revision>26</cp:revision>
  <dcterms:created xsi:type="dcterms:W3CDTF">2019-03-24T18:43:18Z</dcterms:created>
  <dcterms:modified xsi:type="dcterms:W3CDTF">2019-07-07T12:36:28Z</dcterms:modified>
</cp:coreProperties>
</file>