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zh-CN" b="1" dirty="0" smtClean="0">
                <a:solidFill>
                  <a:schemeClr val="bg1"/>
                </a:solidFill>
              </a:rPr>
              <a:t>獅子會帳號</a:t>
            </a:r>
            <a:endParaRPr lang="zh-C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統一</a:t>
            </a:r>
            <a:r>
              <a:rPr lang="zh-CN" dirty="0" smtClean="0">
                <a:solidFill>
                  <a:schemeClr val="bg1"/>
                </a:solidFill>
              </a:rPr>
              <a:t>登錄</a:t>
            </a:r>
            <a:endParaRPr lang="zh-CN" dirty="0">
              <a:solidFill>
                <a:schemeClr val="bg1"/>
              </a:solidFill>
            </a:endParaRPr>
          </a:p>
          <a:p>
            <a:r>
              <a:rPr lang="zh-CN" dirty="0">
                <a:solidFill>
                  <a:schemeClr val="bg1"/>
                </a:solidFill>
              </a:rPr>
              <a:t>2019年3月27日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/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 dirty="0" smtClean="0"/>
              <a:t>MyLCI的主頁將會顯示。*</a:t>
            </a:r>
          </a:p>
          <a:p>
            <a:endParaRPr lang="en-US" sz="1600" dirty="0"/>
          </a:p>
          <a:p>
            <a:r>
              <a:rPr lang="zh-CN" sz="1600" dirty="0" smtClean="0"/>
              <a:t>如果使用者希望轉換應用程式，他們可以選擇左上方的</a:t>
            </a:r>
            <a:r>
              <a:rPr lang="zh-CN" altLang="en-US" sz="1600" dirty="0" smtClean="0"/>
              <a:t>「</a:t>
            </a:r>
            <a:r>
              <a:rPr lang="zh-CN" sz="1600" b="1" dirty="0" smtClean="0"/>
              <a:t>現在前往</a:t>
            </a:r>
            <a:r>
              <a:rPr lang="zh-CN" sz="1600" b="1" dirty="0"/>
              <a:t>（Go Now</a:t>
            </a:r>
            <a:r>
              <a:rPr lang="zh-CN" sz="1600" b="1" dirty="0" smtClean="0"/>
              <a:t>）</a:t>
            </a:r>
            <a:r>
              <a:rPr lang="zh-CN" altLang="en-US" sz="1600" dirty="0"/>
              <a:t>」</a:t>
            </a:r>
            <a:r>
              <a:rPr lang="zh-CN" sz="1600" dirty="0" smtClean="0"/>
              <a:t>連結，返回至應用程式轉換器頁面的獅子會帳號。</a:t>
            </a:r>
            <a:endParaRPr lang="zh-C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/>
              <a:t>*以下功能已經轉移至MyLCI的主頁：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 dirty="0"/>
              <a:t>通知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sz="1600" dirty="0" smtClean="0"/>
              <a:t>注意右上角新的通知連結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會員報告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sz="1600" dirty="0" smtClean="0"/>
              <a:t>這些功能位於</a:t>
            </a:r>
            <a:r>
              <a:rPr lang="zh-CN" sz="1600" u="sng" dirty="0" smtClean="0"/>
              <a:t>支持</a:t>
            </a:r>
            <a:r>
              <a:rPr lang="zh-CN" sz="1600" u="sng" dirty="0"/>
              <a:t>中心</a:t>
            </a:r>
            <a:r>
              <a:rPr lang="zh-CN" sz="1600" dirty="0"/>
              <a:t>面板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9" y="140776"/>
            <a:ext cx="8165480" cy="30258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964347" y="266930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154364" y="295504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335059" y="1244732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/>
              <a:t>商店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 u="sng" dirty="0" smtClean="0"/>
              <a:t>獅子會分會用品商店</a:t>
            </a:r>
            <a:r>
              <a:rPr lang="zh-CN" sz="1600" dirty="0" smtClean="0"/>
              <a:t>的主頁將會顯示。</a:t>
            </a:r>
          </a:p>
          <a:p>
            <a:endParaRPr lang="en-US" sz="1600" dirty="0"/>
          </a:p>
          <a:p>
            <a:r>
              <a:rPr lang="zh-CN" sz="1600" dirty="0" smtClean="0"/>
              <a:t>如果使用者希望轉換應用程式，他們需要選擇MyLion套件標籤來完成。</a:t>
            </a:r>
            <a:endParaRPr lang="zh-CN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/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 dirty="0" smtClean="0"/>
              <a:t>MyLion的主頁將會顯示。</a:t>
            </a:r>
          </a:p>
          <a:p>
            <a:endParaRPr lang="en-US" sz="1600" b="1" i="1" dirty="0"/>
          </a:p>
          <a:p>
            <a:r>
              <a:rPr lang="zh-CN" sz="1600" dirty="0" smtClean="0"/>
              <a:t>如果使用者希望轉換應用程式，他們可以選擇左上方的MyLion選擇器，返回至應用程式轉換器頁面。</a:t>
            </a:r>
            <a:endParaRPr lang="zh-C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37" y="74141"/>
            <a:ext cx="6496864" cy="66550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046767" y="1145163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Insights（統計圖表）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 dirty="0" smtClean="0"/>
              <a:t>Insights的主頁將會顯示。</a:t>
            </a:r>
          </a:p>
          <a:p>
            <a:endParaRPr lang="en-US" sz="1600" b="1" i="1" dirty="0"/>
          </a:p>
          <a:p>
            <a:r>
              <a:rPr lang="zh-CN" sz="1600" dirty="0" smtClean="0"/>
              <a:t>如果使用者希望轉換應用程式，他們可以選擇左上方的Insights選擇器，返回至應用程式轉換器頁面。</a:t>
            </a:r>
            <a:endParaRPr lang="zh-C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/>
              <a:t>使用者只能看到該地理區域的資訊。公告欄報告包括：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會員發展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服務活動</a:t>
            </a:r>
            <a:endParaRPr 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 dirty="0"/>
              <a:t>捐款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分會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zh-CN" sz="1600" dirty="0" smtClean="0"/>
              <a:t>顯示的公告欄報告的數量將根據使用者的許可權來定。</a:t>
            </a:r>
            <a:endParaRPr lang="zh-CN" sz="1600" dirty="0"/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/>
              <a:t>MyLion – D/MD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zh-CN" sz="1600" dirty="0" smtClean="0"/>
              <a:t>如果用戶是區或複合區的管理員，MyLion主頁和指標頁面目前不會顯示這些指標。</a:t>
            </a:r>
          </a:p>
          <a:p>
            <a:endParaRPr lang="en-US" sz="1600" dirty="0" smtClean="0"/>
          </a:p>
          <a:p>
            <a:r>
              <a:rPr lang="zh-CN" sz="1600" dirty="0" smtClean="0"/>
              <a:t>我們在竭盡努力改進這個用戶體驗，以便區或複合區的第一個分會將顯示出來。</a:t>
            </a:r>
          </a:p>
          <a:p>
            <a:endParaRPr lang="en-US" sz="1600" dirty="0"/>
          </a:p>
          <a:p>
            <a:r>
              <a:rPr lang="zh-CN" sz="1600" dirty="0" smtClean="0"/>
              <a:t>區/複合區管理員將能夠創建、報告並搜索活動。他們將還能夠使用短訊功能並編輯他們的檔案。</a:t>
            </a:r>
          </a:p>
          <a:p>
            <a:endParaRPr lang="en-US" sz="1600" dirty="0"/>
          </a:p>
          <a:p>
            <a:r>
              <a:rPr lang="zh-CN" sz="1600" dirty="0" smtClean="0"/>
              <a:t>受影響的職稱是：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區獅子會職員 - 管理員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區辦公室職員 - 管理員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複合區獅子會職員 - 管理員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sz="1600" dirty="0" smtClean="0"/>
              <a:t>複合區辦公室職員 - 管理員</a:t>
            </a:r>
          </a:p>
          <a:p>
            <a:endParaRPr lang="en-US" sz="1600" dirty="0"/>
          </a:p>
          <a:p>
            <a:r>
              <a:rPr lang="zh-CN" sz="1600" b="1" i="1" dirty="0" smtClean="0"/>
              <a:t>其他管理員和職員目前無法進入MyLion。</a:t>
            </a:r>
            <a:endParaRPr lang="zh-CN" sz="1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67" y="131805"/>
            <a:ext cx="6207015" cy="63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640080"/>
            <a:ext cx="33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獅子會帳號註冊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zh-CN" dirty="0" smtClean="0"/>
              <a:t>點擊</a:t>
            </a:r>
            <a:r>
              <a:rPr lang="zh-CN" altLang="en-US" dirty="0" smtClean="0"/>
              <a:t>「</a:t>
            </a:r>
            <a:r>
              <a:rPr lang="zh-CN" dirty="0" smtClean="0"/>
              <a:t>註冊</a:t>
            </a:r>
            <a:r>
              <a:rPr lang="zh-CN" altLang="en-US" dirty="0" smtClean="0"/>
              <a:t>」</a:t>
            </a:r>
            <a:r>
              <a:rPr lang="zh-CN" dirty="0" smtClean="0"/>
              <a:t>按鈕</a:t>
            </a:r>
            <a:endParaRPr 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35" y="90616"/>
            <a:ext cx="5827022" cy="65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您是否已在MyLion app上註冊？</a:t>
            </a:r>
            <a:r>
              <a:rPr lang="zh-CN" dirty="0" smtClean="0"/>
              <a:t>*</a:t>
            </a:r>
            <a:endParaRPr 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zh-CN" dirty="0" smtClean="0"/>
              <a:t>點擊</a:t>
            </a:r>
            <a:r>
              <a:rPr lang="zh-CN" altLang="en-US" dirty="0" smtClean="0"/>
              <a:t>「</a:t>
            </a:r>
            <a:r>
              <a:rPr lang="zh-CN" dirty="0" smtClean="0"/>
              <a:t>沒有</a:t>
            </a:r>
            <a:r>
              <a:rPr lang="zh-CN" altLang="en-US" dirty="0" smtClean="0"/>
              <a:t>」</a:t>
            </a:r>
            <a:endParaRPr 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zh-CN" sz="1600" dirty="0" smtClean="0"/>
              <a:t>*現在提供此問題是因為，如果一位用戶使用手機上的MyLion App已經創建了獅子會帳號，則他們無須再次註冊。</a:t>
            </a:r>
          </a:p>
          <a:p>
            <a:endParaRPr lang="en-US" sz="1600" dirty="0"/>
          </a:p>
          <a:p>
            <a:r>
              <a:rPr lang="zh-CN" sz="1600" dirty="0" smtClean="0"/>
              <a:t>點擊</a:t>
            </a:r>
            <a:r>
              <a:rPr lang="zh-CN" altLang="en-US" sz="1600" dirty="0" smtClean="0"/>
              <a:t>「</a:t>
            </a:r>
            <a:r>
              <a:rPr lang="zh-CN" sz="1600" dirty="0" smtClean="0"/>
              <a:t>是的</a:t>
            </a:r>
            <a:r>
              <a:rPr lang="zh-CN" altLang="en-US" sz="1600" dirty="0" smtClean="0"/>
              <a:t>」</a:t>
            </a:r>
            <a:r>
              <a:rPr lang="zh-CN" sz="1600" dirty="0" smtClean="0"/>
              <a:t>將帶他們進入下一個螢幕，允許他們輸入他們的用戶名和密碼來登錄。</a:t>
            </a:r>
            <a:endParaRPr lang="zh-CN" sz="1600" dirty="0"/>
          </a:p>
        </p:txBody>
      </p:sp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90" y="270871"/>
            <a:ext cx="3834690" cy="642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12" y="3564435"/>
            <a:ext cx="3387876" cy="29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創建您的獅子會帳號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zh-CN" dirty="0" smtClean="0"/>
              <a:t>輸入以下欄位：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輸入會員號碼</a:t>
            </a:r>
            <a:endParaRPr 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輸入出生日期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輸入或者電子郵件或者行動電話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輸入密碼</a:t>
            </a:r>
            <a:endParaRPr 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重新輸入相同的密碼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查看</a:t>
            </a:r>
            <a:r>
              <a:rPr lang="zh-CN" u="sng" dirty="0" smtClean="0"/>
              <a:t>隱私政策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dirty="0" smtClean="0"/>
              <a:t>查看</a:t>
            </a:r>
            <a:r>
              <a:rPr lang="zh-CN" u="sng" dirty="0" smtClean="0"/>
              <a:t>使用條款</a:t>
            </a:r>
            <a:endParaRPr lang="zh-CN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06210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sz="1600" dirty="0" smtClean="0"/>
              <a:t>以下欄位必須與我們Aptify的資料庫要吻合才能成功註冊。</a:t>
            </a:r>
          </a:p>
          <a:p>
            <a:pPr marL="800100" lvl="1" indent="-342900">
              <a:buFont typeface="+mj-lt"/>
              <a:buAutoNum type="alphaLcPeriod"/>
            </a:pPr>
            <a:r>
              <a:rPr lang="zh-CN" sz="1600" dirty="0" smtClean="0"/>
              <a:t>會員號碼</a:t>
            </a:r>
            <a:endParaRPr lang="zh-CN" sz="1600" dirty="0"/>
          </a:p>
          <a:p>
            <a:pPr marL="800100" lvl="1" indent="-342900">
              <a:buFont typeface="+mj-lt"/>
              <a:buAutoNum type="alphaLcPeriod"/>
            </a:pPr>
            <a:r>
              <a:rPr lang="zh-CN" sz="1600" dirty="0" smtClean="0"/>
              <a:t>輸入電子郵件或行動電話</a:t>
            </a:r>
          </a:p>
          <a:p>
            <a:pPr marL="1314450" lvl="2" indent="-400050">
              <a:buFont typeface="+mj-lt"/>
              <a:buAutoNum type="romanLcPeriod"/>
            </a:pPr>
            <a:r>
              <a:rPr lang="zh-CN" sz="1600" dirty="0" smtClean="0"/>
              <a:t>只需要一項進行註冊</a:t>
            </a:r>
          </a:p>
          <a:p>
            <a:endParaRPr lang="en-US" sz="1600" dirty="0"/>
          </a:p>
          <a:p>
            <a:r>
              <a:rPr lang="zh-CN" sz="1600" dirty="0" smtClean="0"/>
              <a:t>需要出生日期，但不需要與Aptify資料庫吻合也能成功註冊。</a:t>
            </a:r>
          </a:p>
          <a:p>
            <a:endParaRPr lang="en-US" sz="1600" dirty="0"/>
          </a:p>
          <a:p>
            <a:r>
              <a:rPr lang="zh-CN" sz="1600" dirty="0" smtClean="0"/>
              <a:t>點擊提供的連結，閱讀</a:t>
            </a:r>
            <a:r>
              <a:rPr lang="zh-CN" sz="1600" u="sng" dirty="0" smtClean="0"/>
              <a:t>隱私政策</a:t>
            </a:r>
            <a:r>
              <a:rPr lang="zh-CN" sz="1600" dirty="0" smtClean="0"/>
              <a:t>和</a:t>
            </a:r>
            <a:r>
              <a:rPr lang="zh-CN" sz="1600" u="sng" dirty="0" smtClean="0"/>
              <a:t>使用條款</a:t>
            </a:r>
            <a:r>
              <a:rPr lang="zh-CN" sz="1600" dirty="0" smtClean="0"/>
              <a:t>。</a:t>
            </a:r>
            <a:endParaRPr lang="zh-CN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94" y="357985"/>
            <a:ext cx="3895238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創建您的獅子會帳號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zh-CN" dirty="0" smtClean="0"/>
              <a:t>點擊</a:t>
            </a:r>
            <a:r>
              <a:rPr lang="zh-CN" altLang="en-US" dirty="0" smtClean="0"/>
              <a:t>「</a:t>
            </a:r>
            <a:r>
              <a:rPr lang="zh-CN" dirty="0" smtClean="0"/>
              <a:t>繼續</a:t>
            </a:r>
            <a:r>
              <a:rPr lang="zh-CN" altLang="en-US" dirty="0" smtClean="0"/>
              <a:t>」</a:t>
            </a:r>
            <a:endParaRPr lang="zh-C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47" y="262252"/>
            <a:ext cx="4019048" cy="6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確認碼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zh-CN" dirty="0" smtClean="0"/>
              <a:t>確認碼的螢幕將會出現</a:t>
            </a:r>
            <a:endParaRPr 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zh-CN" dirty="0" smtClean="0"/>
              <a:t>進入您的郵箱獲取確認碼來完成註冊</a:t>
            </a:r>
            <a:endParaRPr lang="zh-C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確認碼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zh-CN" smtClean="0"/>
              <a:t>輸入</a:t>
            </a:r>
            <a:r>
              <a:rPr lang="zh-CN" altLang="en-US" smtClean="0"/>
              <a:t>確認</a:t>
            </a:r>
            <a:r>
              <a:rPr lang="zh-CN" smtClean="0"/>
              <a:t>碼</a:t>
            </a:r>
            <a:endParaRPr lang="zh-CN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zh-CN" dirty="0" smtClean="0"/>
              <a:t>點擊</a:t>
            </a:r>
            <a:r>
              <a:rPr lang="zh-CN" altLang="en-US" dirty="0" smtClean="0"/>
              <a:t>「</a:t>
            </a:r>
            <a:r>
              <a:rPr lang="zh-CN" dirty="0" smtClean="0"/>
              <a:t>繼續</a:t>
            </a:r>
            <a:r>
              <a:rPr lang="zh-CN" altLang="en-US" dirty="0" smtClean="0"/>
              <a:t>」</a:t>
            </a:r>
            <a:endParaRPr 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登錄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zh-CN" dirty="0" smtClean="0"/>
              <a:t>輸入用戶名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dirty="0" smtClean="0"/>
              <a:t>本郵件或行動電話在註冊時使用過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zh-CN" dirty="0" smtClean="0"/>
              <a:t>輸入在註冊時創建的密碼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zh-CN" dirty="0" smtClean="0"/>
              <a:t>點擊</a:t>
            </a:r>
            <a:r>
              <a:rPr lang="zh-CN" altLang="en-US" dirty="0" smtClean="0"/>
              <a:t>「</a:t>
            </a:r>
            <a:r>
              <a:rPr lang="zh-CN" dirty="0" smtClean="0"/>
              <a:t>繼續</a:t>
            </a:r>
            <a:r>
              <a:rPr lang="zh-CN" altLang="en-US" dirty="0" smtClean="0"/>
              <a:t>」</a:t>
            </a:r>
            <a:endParaRPr lang="zh-CN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sz="1200" dirty="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sz="1200" dirty="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應用程式轉換器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zh-CN" dirty="0" smtClean="0"/>
              <a:t>選擇您想進入的應用程式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u="sng" dirty="0" smtClean="0"/>
              <a:t>應用程式轉換器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zh-CN" dirty="0" smtClean="0"/>
              <a:t>根據您的許可權，有些應用程式可能無法進入並將顯示為灰色。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954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Wingdings</vt:lpstr>
      <vt:lpstr>Office Theme</vt:lpstr>
      <vt:lpstr>獅子會帳號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29</cp:revision>
  <dcterms:created xsi:type="dcterms:W3CDTF">2019-03-24T18:43:18Z</dcterms:created>
  <dcterms:modified xsi:type="dcterms:W3CDTF">2019-06-03T21:15:39Z</dcterms:modified>
</cp:coreProperties>
</file>