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7" autoAdjust="0"/>
    <p:restoredTop sz="88926" autoAdjust="0"/>
  </p:normalViewPr>
  <p:slideViewPr>
    <p:cSldViewPr snapToGrid="0">
      <p:cViewPr varScale="1">
        <p:scale>
          <a:sx n="103" d="100"/>
          <a:sy n="103" d="100"/>
        </p:scale>
        <p:origin x="11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7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91" y="1663539"/>
            <a:ext cx="9144000" cy="1023678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  <a:latin typeface="+mj-ea"/>
              </a:rPr>
              <a:t>회원</a:t>
            </a:r>
            <a:r>
              <a:rPr lang="ko-KR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b="1" dirty="0">
                <a:solidFill>
                  <a:schemeClr val="bg1"/>
                </a:solidFill>
                <a:latin typeface="+mj-ea"/>
              </a:rPr>
              <a:t>계정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42" y="3602038"/>
            <a:ext cx="9144000" cy="1655762"/>
          </a:xfrm>
        </p:spPr>
        <p:txBody>
          <a:bodyPr/>
          <a:lstStyle/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통합 로그인</a:t>
            </a:r>
          </a:p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2019년 3월 27일</a:t>
            </a: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MyLCI </a:t>
            </a:r>
            <a:r>
              <a:rPr lang="ko-KR" sz="1600" dirty="0" err="1">
                <a:latin typeface="+mj-ea"/>
                <a:ea typeface="+mj-ea"/>
              </a:rPr>
              <a:t>홈화면이</a:t>
            </a:r>
            <a:r>
              <a:rPr lang="ko-KR" sz="1600" dirty="0">
                <a:latin typeface="+mj-ea"/>
                <a:ea typeface="+mj-ea"/>
              </a:rPr>
              <a:t> 나옵니다.*</a:t>
            </a:r>
          </a:p>
          <a:p>
            <a:endParaRPr lang="en-US" sz="1600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사용자가 </a:t>
            </a:r>
            <a:r>
              <a:rPr lang="ko-KR" sz="1600" dirty="0" err="1">
                <a:latin typeface="+mj-ea"/>
                <a:ea typeface="+mj-ea"/>
              </a:rPr>
              <a:t>앱을</a:t>
            </a:r>
            <a:r>
              <a:rPr lang="ko-KR" sz="1600" dirty="0">
                <a:latin typeface="+mj-ea"/>
                <a:ea typeface="+mj-ea"/>
              </a:rPr>
              <a:t> 전환하려면, 왼쪽 상단의 ‘</a:t>
            </a:r>
            <a:r>
              <a:rPr lang="ko-KR" sz="1600" b="1" dirty="0">
                <a:latin typeface="+mj-ea"/>
                <a:ea typeface="+mj-ea"/>
              </a:rPr>
              <a:t>지금 </a:t>
            </a:r>
            <a:r>
              <a:rPr lang="ko-KR" sz="1600" b="1" dirty="0" smtClean="0">
                <a:latin typeface="+mj-ea"/>
                <a:ea typeface="+mj-ea"/>
              </a:rPr>
              <a:t>이동</a:t>
            </a:r>
            <a:r>
              <a:rPr lang="ko-KR" altLang="en-US" sz="1600" b="1" dirty="0" smtClean="0">
                <a:latin typeface="+mj-ea"/>
                <a:ea typeface="+mj-ea"/>
              </a:rPr>
              <a:t>하기</a:t>
            </a:r>
            <a:r>
              <a:rPr lang="ko-KR" sz="1600" dirty="0" smtClean="0">
                <a:latin typeface="+mj-ea"/>
                <a:ea typeface="+mj-ea"/>
              </a:rPr>
              <a:t>’ </a:t>
            </a:r>
            <a:r>
              <a:rPr lang="ko-KR" sz="1600" dirty="0">
                <a:latin typeface="+mj-ea"/>
                <a:ea typeface="+mj-ea"/>
              </a:rPr>
              <a:t>링크를 </a:t>
            </a:r>
            <a:r>
              <a:rPr lang="ko-KR" altLang="en-US" sz="1600" dirty="0" smtClean="0">
                <a:latin typeface="+mj-ea"/>
                <a:ea typeface="+mj-ea"/>
              </a:rPr>
              <a:t>클릭</a:t>
            </a:r>
            <a:r>
              <a:rPr lang="ko-KR" sz="1600" dirty="0" smtClean="0">
                <a:latin typeface="+mj-ea"/>
                <a:ea typeface="+mj-ea"/>
              </a:rPr>
              <a:t>하여 </a:t>
            </a:r>
            <a:r>
              <a:rPr lang="ko-KR" altLang="en-US" sz="1600" dirty="0" smtClean="0">
                <a:latin typeface="+mj-ea"/>
                <a:ea typeface="+mj-ea"/>
              </a:rPr>
              <a:t>회원</a:t>
            </a:r>
            <a:r>
              <a:rPr lang="ko-KR" sz="1600" dirty="0" smtClean="0">
                <a:latin typeface="+mj-ea"/>
                <a:ea typeface="+mj-ea"/>
              </a:rPr>
              <a:t> </a:t>
            </a:r>
            <a:r>
              <a:rPr lang="ko-KR" sz="1600" dirty="0">
                <a:latin typeface="+mj-ea"/>
                <a:ea typeface="+mj-ea"/>
              </a:rPr>
              <a:t>계정의 </a:t>
            </a:r>
            <a:r>
              <a:rPr lang="ko-KR" sz="1600" dirty="0" err="1">
                <a:latin typeface="+mj-ea"/>
                <a:ea typeface="+mj-ea"/>
              </a:rPr>
              <a:t>앱</a:t>
            </a:r>
            <a:r>
              <a:rPr lang="ko-KR" sz="1600" dirty="0">
                <a:latin typeface="+mj-ea"/>
                <a:ea typeface="+mj-ea"/>
              </a:rPr>
              <a:t> 전환 화면으로 되돌아갈 수 있습니다.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 dirty="0" smtClean="0">
                <a:latin typeface="+mj-ea"/>
                <a:ea typeface="+mj-ea"/>
              </a:rPr>
              <a:t>*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sz="1600" dirty="0" smtClean="0">
                <a:latin typeface="+mj-ea"/>
                <a:ea typeface="+mj-ea"/>
              </a:rPr>
              <a:t>다음 </a:t>
            </a:r>
            <a:r>
              <a:rPr lang="ko-KR" sz="1600" dirty="0">
                <a:latin typeface="+mj-ea"/>
                <a:ea typeface="+mj-ea"/>
              </a:rPr>
              <a:t>기능들이 MyLCI의 </a:t>
            </a:r>
            <a:r>
              <a:rPr lang="ko-KR" sz="1600" dirty="0" err="1">
                <a:latin typeface="+mj-ea"/>
                <a:ea typeface="+mj-ea"/>
              </a:rPr>
              <a:t>홈화면으로</a:t>
            </a:r>
            <a:r>
              <a:rPr lang="ko-KR" sz="1600" dirty="0">
                <a:latin typeface="+mj-ea"/>
                <a:ea typeface="+mj-ea"/>
              </a:rPr>
              <a:t> 옮겨졌습니다:</a:t>
            </a:r>
          </a:p>
          <a:p>
            <a:endParaRPr lang="en-US" sz="1600" dirty="0" smtClean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공지사항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ko-KR" sz="1600" dirty="0">
                <a:latin typeface="+mj-ea"/>
                <a:ea typeface="+mj-ea"/>
              </a:rPr>
              <a:t>오른쪽 상단 모서리에 있는 </a:t>
            </a:r>
            <a:r>
              <a:rPr lang="ko-KR" sz="1600" dirty="0" smtClean="0">
                <a:latin typeface="+mj-ea"/>
                <a:ea typeface="+mj-ea"/>
              </a:rPr>
              <a:t>공지사항 </a:t>
            </a:r>
            <a:r>
              <a:rPr lang="ko-KR" sz="1600" dirty="0">
                <a:latin typeface="+mj-ea"/>
                <a:ea typeface="+mj-ea"/>
              </a:rPr>
              <a:t>링크를 확인하십시오.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회원 보고서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ko-KR" sz="1600" dirty="0">
                <a:latin typeface="+mj-ea"/>
                <a:ea typeface="+mj-ea"/>
              </a:rPr>
              <a:t>회원 보고서는 지원센터 목록에 있습니다.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847" y="105146"/>
            <a:ext cx="8114201" cy="31817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015539" y="301735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126146" y="201112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295299" y="1228020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스토어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국제협회 온라인 스토어의 </a:t>
            </a:r>
            <a:r>
              <a:rPr lang="ko-KR" sz="1600" dirty="0" err="1">
                <a:latin typeface="+mj-ea"/>
                <a:ea typeface="+mj-ea"/>
              </a:rPr>
              <a:t>홈화면이</a:t>
            </a:r>
            <a:r>
              <a:rPr lang="ko-KR" sz="1600" dirty="0">
                <a:latin typeface="+mj-ea"/>
                <a:ea typeface="+mj-ea"/>
              </a:rPr>
              <a:t> 나타납니다.</a:t>
            </a:r>
          </a:p>
          <a:p>
            <a:endParaRPr lang="en-US" sz="1600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사용자가 </a:t>
            </a:r>
            <a:r>
              <a:rPr lang="ko-KR" sz="1600" dirty="0" err="1">
                <a:latin typeface="+mj-ea"/>
                <a:ea typeface="+mj-ea"/>
              </a:rPr>
              <a:t>앱을</a:t>
            </a:r>
            <a:r>
              <a:rPr lang="ko-KR" sz="1600" dirty="0">
                <a:latin typeface="+mj-ea"/>
                <a:ea typeface="+mj-ea"/>
              </a:rPr>
              <a:t> 전환하려면 ‘MyLion 세트’ 탭을 클릭해야 합니다.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MyLion </a:t>
            </a:r>
            <a:r>
              <a:rPr lang="ko-KR" sz="1600" dirty="0" err="1">
                <a:latin typeface="+mj-ea"/>
                <a:ea typeface="+mj-ea"/>
              </a:rPr>
              <a:t>홈화면이</a:t>
            </a:r>
            <a:r>
              <a:rPr lang="ko-KR" sz="1600" dirty="0">
                <a:latin typeface="+mj-ea"/>
                <a:ea typeface="+mj-ea"/>
              </a:rPr>
              <a:t> 나옵니다.</a:t>
            </a:r>
          </a:p>
          <a:p>
            <a:endParaRPr lang="en-US" sz="1600" b="1" i="1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사용자가 </a:t>
            </a:r>
            <a:r>
              <a:rPr lang="ko-KR" sz="1600" dirty="0" err="1">
                <a:latin typeface="+mj-ea"/>
                <a:ea typeface="+mj-ea"/>
              </a:rPr>
              <a:t>앱을</a:t>
            </a:r>
            <a:r>
              <a:rPr lang="ko-KR" sz="1600" dirty="0">
                <a:latin typeface="+mj-ea"/>
                <a:ea typeface="+mj-ea"/>
              </a:rPr>
              <a:t> 전환하려면, 왼쪽 상단의 ‘</a:t>
            </a:r>
            <a:r>
              <a:rPr lang="ko-KR" sz="1600" dirty="0" smtClean="0">
                <a:latin typeface="+mj-ea"/>
                <a:ea typeface="+mj-ea"/>
              </a:rPr>
              <a:t>MyLion’</a:t>
            </a:r>
            <a:r>
              <a:rPr lang="ko-KR" sz="1600" dirty="0">
                <a:latin typeface="+mj-ea"/>
                <a:ea typeface="+mj-ea"/>
              </a:rPr>
              <a:t>을 클릭하여 </a:t>
            </a:r>
            <a:r>
              <a:rPr lang="ko-KR" sz="1600" dirty="0" err="1">
                <a:latin typeface="+mj-ea"/>
                <a:ea typeface="+mj-ea"/>
              </a:rPr>
              <a:t>앱</a:t>
            </a:r>
            <a:r>
              <a:rPr lang="ko-KR" sz="1600" dirty="0">
                <a:latin typeface="+mj-ea"/>
                <a:ea typeface="+mj-ea"/>
              </a:rPr>
              <a:t> 전환 화면으로 되돌아갈 수 있습니다.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545" y="121297"/>
            <a:ext cx="6453204" cy="65874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65675" y="1145163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Insights </a:t>
            </a:r>
            <a:r>
              <a:rPr lang="ko-KR" sz="1600" dirty="0" err="1">
                <a:latin typeface="+mj-ea"/>
                <a:ea typeface="+mj-ea"/>
              </a:rPr>
              <a:t>홈화면이</a:t>
            </a:r>
            <a:r>
              <a:rPr lang="ko-KR" sz="1600" dirty="0">
                <a:latin typeface="+mj-ea"/>
                <a:ea typeface="+mj-ea"/>
              </a:rPr>
              <a:t> 나옵니다.</a:t>
            </a:r>
          </a:p>
          <a:p>
            <a:endParaRPr lang="en-US" sz="1600" b="1" i="1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사용자가 </a:t>
            </a:r>
            <a:r>
              <a:rPr lang="ko-KR" sz="1600" dirty="0" err="1">
                <a:latin typeface="+mj-ea"/>
                <a:ea typeface="+mj-ea"/>
              </a:rPr>
              <a:t>앱을</a:t>
            </a:r>
            <a:r>
              <a:rPr lang="ko-KR" sz="1600" dirty="0">
                <a:latin typeface="+mj-ea"/>
                <a:ea typeface="+mj-ea"/>
              </a:rPr>
              <a:t> 전환하려면, 왼쪽 상단의 ‘</a:t>
            </a:r>
            <a:r>
              <a:rPr lang="ko-KR" sz="1600" dirty="0" smtClean="0">
                <a:latin typeface="+mj-ea"/>
                <a:ea typeface="+mj-ea"/>
              </a:rPr>
              <a:t>Insights’</a:t>
            </a:r>
            <a:r>
              <a:rPr lang="ko-KR" altLang="en-US" sz="1600" dirty="0" smtClean="0">
                <a:latin typeface="+mj-ea"/>
                <a:ea typeface="+mj-ea"/>
              </a:rPr>
              <a:t>를</a:t>
            </a:r>
            <a:r>
              <a:rPr lang="ko-KR" sz="1600" dirty="0" smtClean="0">
                <a:latin typeface="+mj-ea"/>
                <a:ea typeface="+mj-ea"/>
              </a:rPr>
              <a:t> </a:t>
            </a:r>
            <a:r>
              <a:rPr lang="ko-KR" sz="1600" dirty="0">
                <a:latin typeface="+mj-ea"/>
                <a:ea typeface="+mj-ea"/>
              </a:rPr>
              <a:t>클릭하여 </a:t>
            </a:r>
            <a:r>
              <a:rPr lang="ko-KR" sz="1600" dirty="0" err="1">
                <a:latin typeface="+mj-ea"/>
                <a:ea typeface="+mj-ea"/>
              </a:rPr>
              <a:t>앱</a:t>
            </a:r>
            <a:r>
              <a:rPr lang="ko-KR" sz="1600" dirty="0">
                <a:latin typeface="+mj-ea"/>
                <a:ea typeface="+mj-ea"/>
              </a:rPr>
              <a:t> 전환 화면으로 되돌아갈 수 있습니다.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 dirty="0">
                <a:latin typeface="+mj-ea"/>
                <a:ea typeface="+mj-ea"/>
              </a:rPr>
              <a:t>사용자는 소속 헌장지역의 정보만을 열람할 수 있습니다. 열람 가능한 통계 보고서:</a:t>
            </a:r>
          </a:p>
          <a:p>
            <a:endParaRPr lang="en-US" sz="1600" dirty="0" smtClean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회원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봉사활동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기부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클럽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latin typeface="+mj-ea"/>
              <a:ea typeface="+mj-ea"/>
            </a:endParaRPr>
          </a:p>
          <a:p>
            <a:r>
              <a:rPr lang="ko-KR" sz="1600" dirty="0" err="1">
                <a:latin typeface="+mj-ea"/>
                <a:ea typeface="+mj-ea"/>
              </a:rPr>
              <a:t>대시보드에</a:t>
            </a:r>
            <a:r>
              <a:rPr lang="ko-KR" sz="1600" dirty="0">
                <a:latin typeface="+mj-ea"/>
                <a:ea typeface="+mj-ea"/>
              </a:rPr>
              <a:t> 나타나는 </a:t>
            </a:r>
            <a:r>
              <a:rPr lang="ko-KR" sz="1600" dirty="0" smtClean="0">
                <a:latin typeface="+mj-ea"/>
                <a:ea typeface="+mj-ea"/>
              </a:rPr>
              <a:t>보고서</a:t>
            </a:r>
            <a:r>
              <a:rPr lang="ko-KR" altLang="en-US" sz="1600" dirty="0" smtClean="0">
                <a:latin typeface="+mj-ea"/>
                <a:ea typeface="+mj-ea"/>
              </a:rPr>
              <a:t>는</a:t>
            </a:r>
            <a:r>
              <a:rPr lang="ko-KR" sz="1600" dirty="0" smtClean="0">
                <a:latin typeface="+mj-ea"/>
                <a:ea typeface="+mj-ea"/>
              </a:rPr>
              <a:t> </a:t>
            </a:r>
            <a:r>
              <a:rPr lang="ko-KR" sz="1600" dirty="0">
                <a:latin typeface="+mj-ea"/>
                <a:ea typeface="+mj-ea"/>
              </a:rPr>
              <a:t>사용자의 접속 권한에 따라 달라집니다.</a:t>
            </a:r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MyLion - 지구/복합지구 관리자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사용자가 지구 또는 복합지구 </a:t>
            </a:r>
            <a:r>
              <a:rPr lang="ko-KR" sz="1600" dirty="0" smtClean="0">
                <a:latin typeface="+mj-ea"/>
                <a:ea typeface="+mj-ea"/>
              </a:rPr>
              <a:t>관리</a:t>
            </a:r>
            <a:r>
              <a:rPr lang="ko-KR" altLang="en-US" sz="1600" dirty="0" smtClean="0">
                <a:latin typeface="+mj-ea"/>
                <a:ea typeface="+mj-ea"/>
              </a:rPr>
              <a:t>자</a:t>
            </a:r>
            <a:r>
              <a:rPr lang="ko-KR" sz="1600" dirty="0" smtClean="0">
                <a:latin typeface="+mj-ea"/>
                <a:ea typeface="+mj-ea"/>
              </a:rPr>
              <a:t>인 </a:t>
            </a:r>
            <a:r>
              <a:rPr lang="ko-KR" sz="1600" dirty="0">
                <a:latin typeface="+mj-ea"/>
                <a:ea typeface="+mj-ea"/>
              </a:rPr>
              <a:t>경우, </a:t>
            </a:r>
            <a:r>
              <a:rPr lang="ko-KR" altLang="en-US" sz="1600" dirty="0" smtClean="0">
                <a:latin typeface="+mj-ea"/>
                <a:ea typeface="+mj-ea"/>
              </a:rPr>
              <a:t>현재는</a:t>
            </a:r>
            <a:r>
              <a:rPr lang="ko-KR" sz="1600" dirty="0" smtClean="0">
                <a:latin typeface="+mj-ea"/>
                <a:ea typeface="+mj-ea"/>
              </a:rPr>
              <a:t> </a:t>
            </a:r>
            <a:r>
              <a:rPr lang="ko-KR" sz="1600" dirty="0">
                <a:latin typeface="+mj-ea"/>
                <a:ea typeface="+mj-ea"/>
              </a:rPr>
              <a:t>MyLion </a:t>
            </a:r>
            <a:r>
              <a:rPr lang="ko-KR" sz="1600" dirty="0" err="1">
                <a:latin typeface="+mj-ea"/>
                <a:ea typeface="+mj-ea"/>
              </a:rPr>
              <a:t>홈화면과</a:t>
            </a:r>
            <a:r>
              <a:rPr lang="ko-KR" sz="1600" dirty="0">
                <a:latin typeface="+mj-ea"/>
                <a:ea typeface="+mj-ea"/>
              </a:rPr>
              <a:t> 통계 페이지에 </a:t>
            </a:r>
            <a:r>
              <a:rPr lang="ko-KR" sz="1600" dirty="0" smtClean="0">
                <a:latin typeface="+mj-ea"/>
                <a:ea typeface="+mj-ea"/>
              </a:rPr>
              <a:t>통계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자료</a:t>
            </a:r>
            <a:r>
              <a:rPr lang="ko-KR" sz="1600" dirty="0" smtClean="0">
                <a:latin typeface="+mj-ea"/>
                <a:ea typeface="+mj-ea"/>
              </a:rPr>
              <a:t>가 </a:t>
            </a:r>
            <a:r>
              <a:rPr lang="ko-KR" sz="1600" dirty="0">
                <a:latin typeface="+mj-ea"/>
                <a:ea typeface="+mj-ea"/>
              </a:rPr>
              <a:t>표시되지 않습니다.</a:t>
            </a:r>
          </a:p>
          <a:p>
            <a:endParaRPr lang="en-US" sz="1600" dirty="0" smtClean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협회는 지구 또는 복합지구의 첫 번째 클럽이 </a:t>
            </a:r>
            <a:r>
              <a:rPr lang="ko-KR" altLang="en-US" sz="1600" dirty="0" smtClean="0">
                <a:latin typeface="+mj-ea"/>
                <a:ea typeface="+mj-ea"/>
              </a:rPr>
              <a:t>표시될 수 있</a:t>
            </a:r>
            <a:r>
              <a:rPr lang="ko-KR" sz="1600" dirty="0" smtClean="0">
                <a:latin typeface="+mj-ea"/>
                <a:ea typeface="+mj-ea"/>
              </a:rPr>
              <a:t>도록 </a:t>
            </a:r>
            <a:r>
              <a:rPr lang="ko-KR" altLang="en-US" sz="1600" dirty="0" smtClean="0">
                <a:latin typeface="+mj-ea"/>
                <a:ea typeface="+mj-ea"/>
              </a:rPr>
              <a:t>현재 </a:t>
            </a:r>
            <a:r>
              <a:rPr lang="ko-KR" sz="1600" dirty="0" smtClean="0">
                <a:latin typeface="+mj-ea"/>
                <a:ea typeface="+mj-ea"/>
              </a:rPr>
              <a:t>이 </a:t>
            </a:r>
            <a:r>
              <a:rPr lang="ko-KR" sz="1600" dirty="0">
                <a:latin typeface="+mj-ea"/>
                <a:ea typeface="+mj-ea"/>
              </a:rPr>
              <a:t>기능을 개선하고 있습니다.</a:t>
            </a:r>
          </a:p>
          <a:p>
            <a:endParaRPr lang="en-US" sz="1600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지구/복합지구 관리자는 봉사활동을 작성, 보고, </a:t>
            </a:r>
            <a:r>
              <a:rPr lang="ko-KR" sz="1600" dirty="0" smtClean="0">
                <a:latin typeface="+mj-ea"/>
                <a:ea typeface="+mj-ea"/>
              </a:rPr>
              <a:t>검색할 </a:t>
            </a:r>
            <a:r>
              <a:rPr lang="ko-KR" sz="1600" dirty="0">
                <a:latin typeface="+mj-ea"/>
                <a:ea typeface="+mj-ea"/>
              </a:rPr>
              <a:t>수 </a:t>
            </a:r>
            <a:r>
              <a:rPr lang="ko-KR" altLang="en-US" sz="1600" dirty="0" smtClean="0">
                <a:latin typeface="+mj-ea"/>
                <a:ea typeface="+mj-ea"/>
              </a:rPr>
              <a:t>있으며</a:t>
            </a:r>
            <a:r>
              <a:rPr lang="en-US" altLang="ko-KR" sz="1600" dirty="0" smtClean="0">
                <a:latin typeface="+mj-ea"/>
                <a:ea typeface="+mj-ea"/>
              </a:rPr>
              <a:t>,</a:t>
            </a:r>
            <a:r>
              <a:rPr lang="ko-KR" sz="1600" dirty="0" smtClean="0">
                <a:latin typeface="+mj-ea"/>
                <a:ea typeface="+mj-ea"/>
              </a:rPr>
              <a:t> </a:t>
            </a:r>
            <a:r>
              <a:rPr lang="ko-KR" sz="1600" dirty="0">
                <a:latin typeface="+mj-ea"/>
                <a:ea typeface="+mj-ea"/>
              </a:rPr>
              <a:t>메시지 기능을 사용하고 프로필을 편집할 수 있습니다.</a:t>
            </a:r>
          </a:p>
          <a:p>
            <a:endParaRPr lang="en-US" sz="1600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기능을 사용할 수 있는 직책은: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지구 라이온 직원 - 관리자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지구 사무국 직원 - 관리자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sz="1600" dirty="0">
                <a:latin typeface="+mj-ea"/>
                <a:ea typeface="+mj-ea"/>
              </a:rPr>
              <a:t>복합지구 라이온 직원 - 관리자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sz="1600" dirty="0" smtClean="0">
                <a:latin typeface="+mj-ea"/>
                <a:ea typeface="+mj-ea"/>
              </a:rPr>
              <a:t>복합지구 </a:t>
            </a:r>
            <a:r>
              <a:rPr lang="ko-KR" sz="1600" dirty="0">
                <a:latin typeface="+mj-ea"/>
                <a:ea typeface="+mj-ea"/>
              </a:rPr>
              <a:t>사무국 직원 - 관리자</a:t>
            </a:r>
          </a:p>
          <a:p>
            <a:endParaRPr lang="en-US" sz="1600" dirty="0">
              <a:latin typeface="+mj-ea"/>
              <a:ea typeface="+mj-ea"/>
            </a:endParaRPr>
          </a:p>
          <a:p>
            <a:r>
              <a:rPr lang="ko-KR" sz="1600" b="1" i="1" dirty="0">
                <a:latin typeface="+mj-ea"/>
                <a:ea typeface="+mj-ea"/>
              </a:rPr>
              <a:t>다른 관리자와 직원들은 현 시점에서 MyLion에 접속할 수 없습니다.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82" y="186613"/>
            <a:ext cx="6391230" cy="65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8" y="640080"/>
            <a:ext cx="369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 smtClean="0">
                <a:latin typeface="+mj-ea"/>
                <a:ea typeface="+mj-ea"/>
              </a:rPr>
              <a:t>회원</a:t>
            </a:r>
            <a:r>
              <a:rPr lang="ko-KR" b="1" u="sng" dirty="0" smtClean="0">
                <a:latin typeface="+mj-ea"/>
                <a:ea typeface="+mj-ea"/>
              </a:rPr>
              <a:t> </a:t>
            </a:r>
            <a:r>
              <a:rPr lang="ko-KR" b="1" u="sng" dirty="0">
                <a:latin typeface="+mj-ea"/>
                <a:ea typeface="+mj-ea"/>
              </a:rPr>
              <a:t>계정 </a:t>
            </a:r>
            <a:r>
              <a:rPr lang="ko-KR" b="1" u="sng" dirty="0" smtClean="0">
                <a:latin typeface="+mj-ea"/>
                <a:ea typeface="+mj-ea"/>
              </a:rPr>
              <a:t>등록</a:t>
            </a:r>
            <a:r>
              <a:rPr lang="ko-KR" altLang="en-US" b="1" u="sng" dirty="0" smtClean="0">
                <a:latin typeface="+mj-ea"/>
                <a:ea typeface="+mj-ea"/>
              </a:rPr>
              <a:t>하기</a:t>
            </a:r>
            <a:endParaRPr lang="ko-KR" b="1" u="sng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dirty="0" smtClean="0">
                <a:latin typeface="+mj-ea"/>
                <a:ea typeface="+mj-ea"/>
              </a:rPr>
              <a:t>등록</a:t>
            </a:r>
            <a:r>
              <a:rPr lang="en-US" altLang="ko-KR" dirty="0" smtClean="0">
                <a:latin typeface="+mj-ea"/>
                <a:ea typeface="+mj-ea"/>
              </a:rPr>
              <a:t>’</a:t>
            </a:r>
            <a:r>
              <a:rPr lang="ko-KR" dirty="0" smtClean="0">
                <a:latin typeface="+mj-ea"/>
                <a:ea typeface="+mj-ea"/>
              </a:rPr>
              <a:t> </a:t>
            </a:r>
            <a:r>
              <a:rPr lang="ko-KR" dirty="0">
                <a:latin typeface="+mj-ea"/>
                <a:ea typeface="+mj-ea"/>
              </a:rPr>
              <a:t>버튼을 </a:t>
            </a:r>
            <a:r>
              <a:rPr lang="ko-KR" dirty="0" smtClean="0">
                <a:latin typeface="+mj-ea"/>
                <a:ea typeface="+mj-ea"/>
              </a:rPr>
              <a:t>클릭</a:t>
            </a:r>
            <a:r>
              <a:rPr lang="ko-KR" altLang="en-US" dirty="0" smtClean="0">
                <a:latin typeface="+mj-ea"/>
                <a:ea typeface="+mj-ea"/>
              </a:rPr>
              <a:t>하십시오</a:t>
            </a:r>
            <a:r>
              <a:rPr lang="ko-KR" dirty="0" smtClean="0">
                <a:latin typeface="+mj-ea"/>
                <a:ea typeface="+mj-ea"/>
              </a:rPr>
              <a:t>.</a:t>
            </a:r>
            <a:endParaRPr lang="ko-KR" dirty="0">
              <a:latin typeface="+mj-ea"/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935" y="74644"/>
            <a:ext cx="6475212" cy="65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39468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MyLion </a:t>
            </a:r>
            <a:r>
              <a:rPr lang="ko-KR" b="1" u="sng" dirty="0" err="1">
                <a:latin typeface="+mj-ea"/>
                <a:ea typeface="+mj-ea"/>
              </a:rPr>
              <a:t>앱에</a:t>
            </a:r>
            <a:r>
              <a:rPr lang="ko-KR" b="1" u="sng" dirty="0">
                <a:latin typeface="+mj-ea"/>
                <a:ea typeface="+mj-ea"/>
              </a:rPr>
              <a:t> </a:t>
            </a:r>
            <a:r>
              <a:rPr lang="ko-KR" b="1" u="sng" dirty="0" smtClean="0">
                <a:latin typeface="+mj-ea"/>
                <a:ea typeface="+mj-ea"/>
              </a:rPr>
              <a:t>등록</a:t>
            </a:r>
            <a:r>
              <a:rPr lang="ko-KR" altLang="en-US" b="1" u="sng" dirty="0" smtClean="0">
                <a:latin typeface="+mj-ea"/>
                <a:ea typeface="+mj-ea"/>
              </a:rPr>
              <a:t>하셨나요</a:t>
            </a:r>
            <a:r>
              <a:rPr lang="ko-KR" b="1" u="sng" dirty="0" smtClean="0">
                <a:latin typeface="+mj-ea"/>
                <a:ea typeface="+mj-ea"/>
              </a:rPr>
              <a:t>?</a:t>
            </a:r>
            <a:r>
              <a:rPr lang="ko-KR" dirty="0" smtClean="0">
                <a:latin typeface="+mj-ea"/>
                <a:ea typeface="+mj-ea"/>
              </a:rPr>
              <a:t>*</a:t>
            </a:r>
            <a:endParaRPr lang="ko-KR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ko-KR" dirty="0">
                <a:latin typeface="+mj-ea"/>
                <a:ea typeface="+mj-ea"/>
              </a:rPr>
              <a:t>‘아니요’</a:t>
            </a:r>
            <a:r>
              <a:rPr lang="ko-KR" dirty="0" err="1">
                <a:latin typeface="+mj-ea"/>
                <a:ea typeface="+mj-ea"/>
              </a:rPr>
              <a:t>를</a:t>
            </a:r>
            <a:r>
              <a:rPr lang="ko-KR" dirty="0">
                <a:latin typeface="+mj-ea"/>
                <a:ea typeface="+mj-ea"/>
              </a:rPr>
              <a:t> 클릭하십시오.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dirty="0">
              <a:latin typeface="+mj-ea"/>
              <a:ea typeface="+mj-ea"/>
            </a:endParaRPr>
          </a:p>
          <a:p>
            <a:r>
              <a:rPr lang="ko-KR" sz="1600" dirty="0" smtClean="0">
                <a:latin typeface="+mj-ea"/>
                <a:ea typeface="+mj-ea"/>
              </a:rPr>
              <a:t>*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사용자가 </a:t>
            </a:r>
            <a:r>
              <a:rPr lang="ko-KR" altLang="en-US" sz="1600" dirty="0" err="1" smtClean="0">
                <a:latin typeface="+mj-ea"/>
                <a:ea typeface="+mj-ea"/>
              </a:rPr>
              <a:t>스마트폰에서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en-US" altLang="ko-KR" sz="1600" dirty="0" err="1" smtClean="0">
                <a:latin typeface="+mj-ea"/>
                <a:ea typeface="+mj-ea"/>
              </a:rPr>
              <a:t>MyLion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앱을</a:t>
            </a:r>
            <a:r>
              <a:rPr lang="ko-KR" altLang="en-US" sz="1600" dirty="0">
                <a:latin typeface="+mj-ea"/>
                <a:ea typeface="+mj-ea"/>
              </a:rPr>
              <a:t> 사용해 이미 회원 계정을 </a:t>
            </a:r>
            <a:r>
              <a:rPr lang="ko-KR" altLang="en-US" sz="1600" dirty="0" smtClean="0">
                <a:latin typeface="+mj-ea"/>
                <a:ea typeface="+mj-ea"/>
              </a:rPr>
              <a:t>만든 경우</a:t>
            </a:r>
            <a:r>
              <a:rPr lang="en-US" altLang="ko-KR" sz="1600" dirty="0" smtClean="0">
                <a:latin typeface="+mj-ea"/>
                <a:ea typeface="+mj-ea"/>
              </a:rPr>
              <a:t>,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다시 등록할 필요가 없기 때문에 묻는 질문입니다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  <a:r>
              <a:rPr lang="ko-KR" sz="1600" dirty="0">
                <a:latin typeface="+mj-ea"/>
                <a:ea typeface="+mj-ea"/>
              </a:rPr>
              <a:t>
</a:t>
            </a:r>
            <a:br>
              <a:rPr lang="ko-KR" sz="1600" dirty="0">
                <a:latin typeface="+mj-ea"/>
                <a:ea typeface="+mj-ea"/>
              </a:rPr>
            </a:br>
            <a:r>
              <a:rPr lang="en-US" altLang="ko-KR" sz="1600" dirty="0" smtClean="0"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atin typeface="+mj-ea"/>
                <a:ea typeface="+mj-ea"/>
              </a:rPr>
              <a:t>예</a:t>
            </a:r>
            <a:r>
              <a:rPr lang="en-US" altLang="ko-KR" sz="1600" dirty="0" smtClean="0"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atin typeface="+mj-ea"/>
                <a:ea typeface="+mj-ea"/>
              </a:rPr>
              <a:t>를 </a:t>
            </a:r>
            <a:r>
              <a:rPr lang="ko-KR" altLang="en-US" sz="1600" dirty="0">
                <a:latin typeface="+mj-ea"/>
                <a:ea typeface="+mj-ea"/>
              </a:rPr>
              <a:t>클릭하면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사용자 </a:t>
            </a:r>
            <a:r>
              <a:rPr lang="ko-KR" altLang="en-US" sz="1600" dirty="0" smtClean="0">
                <a:latin typeface="+mj-ea"/>
                <a:ea typeface="+mj-ea"/>
              </a:rPr>
              <a:t>아이디와 </a:t>
            </a:r>
            <a:r>
              <a:rPr lang="ko-KR" altLang="en-US" sz="1600" dirty="0">
                <a:latin typeface="+mj-ea"/>
                <a:ea typeface="+mj-ea"/>
              </a:rPr>
              <a:t>비밀번호를 입력할 수 있는 로그인 화면으로 이동합니다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  <a:endParaRPr lang="ko-KR" sz="1600" dirty="0">
              <a:latin typeface="+mj-ea"/>
              <a:ea typeface="+mj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6955" y="1687286"/>
            <a:ext cx="4021494" cy="4967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11" y="191419"/>
            <a:ext cx="3983185" cy="6463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79" y="3918548"/>
            <a:ext cx="3010046" cy="26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 smtClean="0">
                <a:latin typeface="+mj-ea"/>
                <a:ea typeface="+mj-ea"/>
              </a:rPr>
              <a:t>회원</a:t>
            </a:r>
            <a:r>
              <a:rPr lang="ko-KR" b="1" u="sng" dirty="0" smtClean="0">
                <a:latin typeface="+mj-ea"/>
                <a:ea typeface="+mj-ea"/>
              </a:rPr>
              <a:t> 계정 </a:t>
            </a:r>
            <a:r>
              <a:rPr lang="ko-KR" b="1" u="sng" dirty="0">
                <a:latin typeface="+mj-ea"/>
                <a:ea typeface="+mj-ea"/>
              </a:rPr>
              <a:t>만들기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ko-KR" dirty="0">
                <a:latin typeface="+mj-ea"/>
                <a:ea typeface="+mj-ea"/>
              </a:rPr>
              <a:t>다음의 정보를 입력하십시오: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dirty="0">
                <a:latin typeface="+mj-ea"/>
                <a:ea typeface="+mj-ea"/>
              </a:rPr>
              <a:t>회원 </a:t>
            </a:r>
            <a:r>
              <a:rPr lang="ko-KR" dirty="0" smtClean="0">
                <a:latin typeface="+mj-ea"/>
                <a:ea typeface="+mj-ea"/>
              </a:rPr>
              <a:t>번호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입력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dirty="0" smtClean="0">
                <a:latin typeface="+mj-ea"/>
                <a:ea typeface="+mj-ea"/>
              </a:rPr>
              <a:t>생년월일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입력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dirty="0" err="1" smtClean="0">
                <a:latin typeface="+mj-ea"/>
                <a:ea typeface="+mj-ea"/>
              </a:rPr>
              <a:t>이메일</a:t>
            </a:r>
            <a:r>
              <a:rPr lang="ko-KR" dirty="0" smtClean="0">
                <a:latin typeface="+mj-ea"/>
                <a:ea typeface="+mj-ea"/>
              </a:rPr>
              <a:t> </a:t>
            </a:r>
            <a:r>
              <a:rPr lang="ko-KR" dirty="0">
                <a:latin typeface="+mj-ea"/>
                <a:ea typeface="+mj-ea"/>
              </a:rPr>
              <a:t>또는 휴대폰 </a:t>
            </a:r>
            <a:r>
              <a:rPr lang="ko-KR" dirty="0" smtClean="0">
                <a:latin typeface="+mj-ea"/>
                <a:ea typeface="+mj-ea"/>
              </a:rPr>
              <a:t>번호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입력</a:t>
            </a:r>
            <a:endParaRPr lang="ko-KR" dirty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dirty="0" smtClean="0">
                <a:latin typeface="+mj-ea"/>
                <a:ea typeface="+mj-ea"/>
              </a:rPr>
              <a:t>비밀번호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입력</a:t>
            </a:r>
            <a:endParaRPr lang="ko-KR" dirty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dirty="0">
                <a:latin typeface="+mj-ea"/>
                <a:ea typeface="+mj-ea"/>
              </a:rPr>
              <a:t>동일한 비밀번호 재입력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dirty="0">
                <a:latin typeface="+mj-ea"/>
                <a:ea typeface="+mj-ea"/>
              </a:rPr>
              <a:t>개인정보 보호정책 확인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dirty="0">
                <a:latin typeface="+mj-ea"/>
                <a:ea typeface="+mj-ea"/>
              </a:rPr>
              <a:t>이용약관 확인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sz="1600" dirty="0">
                <a:latin typeface="+mj-ea"/>
                <a:ea typeface="+mj-ea"/>
              </a:rPr>
              <a:t>성공적으로 등록하려면</a:t>
            </a:r>
            <a:r>
              <a:rPr lang="ko-KR" sz="1600" dirty="0" smtClean="0">
                <a:latin typeface="+mj-ea"/>
                <a:ea typeface="+mj-ea"/>
              </a:rPr>
              <a:t>, </a:t>
            </a:r>
            <a:r>
              <a:rPr lang="ko-KR" sz="1600" dirty="0">
                <a:latin typeface="+mj-ea"/>
                <a:ea typeface="+mj-ea"/>
              </a:rPr>
              <a:t>다음의 입력란이 협회의 Aptify 데이터베이스와 반드시 일치해야 합니다:</a:t>
            </a:r>
          </a:p>
          <a:p>
            <a:pPr marL="800100" lvl="1" indent="-342900">
              <a:buFont typeface="+mj-lt"/>
              <a:buAutoNum type="alphaLcPeriod"/>
            </a:pPr>
            <a:r>
              <a:rPr lang="ko-KR" sz="1600" dirty="0">
                <a:latin typeface="+mj-ea"/>
                <a:ea typeface="+mj-ea"/>
              </a:rPr>
              <a:t>회원 번호</a:t>
            </a:r>
          </a:p>
          <a:p>
            <a:pPr marL="800100" lvl="1" indent="-342900">
              <a:buFont typeface="+mj-lt"/>
              <a:buAutoNum type="alphaLcPeriod"/>
            </a:pPr>
            <a:r>
              <a:rPr lang="ko-KR" sz="1600" dirty="0" err="1">
                <a:latin typeface="+mj-ea"/>
                <a:ea typeface="+mj-ea"/>
              </a:rPr>
              <a:t>이메일</a:t>
            </a:r>
            <a:r>
              <a:rPr lang="ko-KR" sz="1600" dirty="0">
                <a:latin typeface="+mj-ea"/>
                <a:ea typeface="+mj-ea"/>
              </a:rPr>
              <a:t> 또는 휴대폰 번호</a:t>
            </a:r>
          </a:p>
          <a:p>
            <a:pPr marL="1314450" lvl="2" indent="-400050">
              <a:buFont typeface="+mj-lt"/>
              <a:buAutoNum type="romanLcPeriod"/>
            </a:pPr>
            <a:r>
              <a:rPr lang="ko-KR" sz="1600" dirty="0">
                <a:latin typeface="+mj-ea"/>
                <a:ea typeface="+mj-ea"/>
              </a:rPr>
              <a:t>등록에는 한 가지만 필요합니다.</a:t>
            </a:r>
          </a:p>
          <a:p>
            <a:endParaRPr lang="en-US" sz="1600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생년월일이 필요하지만, Aptify 데이터베이스와 반드시 일치하지 않아도 됩니다.</a:t>
            </a:r>
          </a:p>
          <a:p>
            <a:endParaRPr lang="en-US" sz="1600" dirty="0">
              <a:latin typeface="+mj-ea"/>
              <a:ea typeface="+mj-ea"/>
            </a:endParaRPr>
          </a:p>
          <a:p>
            <a:r>
              <a:rPr lang="ko-KR" sz="1600" dirty="0">
                <a:latin typeface="+mj-ea"/>
                <a:ea typeface="+mj-ea"/>
              </a:rPr>
              <a:t>링크를 클릭하면 개인정보 보호정책과 이용약관을 읽을 수 있습니다.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0" y="98113"/>
            <a:ext cx="3671740" cy="64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 smtClean="0">
                <a:latin typeface="+mj-ea"/>
                <a:ea typeface="+mj-ea"/>
              </a:rPr>
              <a:t>회원</a:t>
            </a:r>
            <a:r>
              <a:rPr lang="ko-KR" b="1" u="sng" dirty="0" smtClean="0">
                <a:latin typeface="+mj-ea"/>
                <a:ea typeface="+mj-ea"/>
              </a:rPr>
              <a:t> 계정 </a:t>
            </a:r>
            <a:r>
              <a:rPr lang="ko-KR" b="1" u="sng" dirty="0">
                <a:latin typeface="+mj-ea"/>
                <a:ea typeface="+mj-ea"/>
              </a:rPr>
              <a:t>만들기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ko-KR" dirty="0" smtClean="0">
                <a:latin typeface="+mj-ea"/>
                <a:ea typeface="+mj-ea"/>
              </a:rPr>
              <a:t>계속을 </a:t>
            </a:r>
            <a:r>
              <a:rPr lang="ko-KR" dirty="0">
                <a:latin typeface="+mj-ea"/>
                <a:ea typeface="+mj-ea"/>
              </a:rPr>
              <a:t>클릭하십시오.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1770" y="3278106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ko-KR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631" y="149289"/>
            <a:ext cx="3611515" cy="6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4739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인증 코드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ko-KR" altLang="en-US" dirty="0">
                <a:latin typeface="+mj-ea"/>
                <a:ea typeface="+mj-ea"/>
              </a:rPr>
              <a:t>인증 코드 화면이 나타날 </a:t>
            </a:r>
            <a:r>
              <a:rPr lang="ko-KR" altLang="en-US" dirty="0" smtClean="0">
                <a:latin typeface="+mj-ea"/>
                <a:ea typeface="+mj-ea"/>
              </a:rPr>
              <a:t>것입니다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ko-KR" dirty="0" err="1">
                <a:latin typeface="+mj-ea"/>
                <a:ea typeface="+mj-ea"/>
              </a:rPr>
              <a:t>이메일로</a:t>
            </a:r>
            <a:r>
              <a:rPr lang="ko-KR" dirty="0">
                <a:latin typeface="+mj-ea"/>
                <a:ea typeface="+mj-ea"/>
              </a:rPr>
              <a:t> 발송된 인증 코드를 입력하여 등록을 완료하십시오.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인증 코드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ko-KR" dirty="0">
                <a:latin typeface="+mj-ea"/>
                <a:ea typeface="+mj-ea"/>
              </a:rPr>
              <a:t>인증 코드를 입력하십시오.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ko-KR" dirty="0">
                <a:latin typeface="+mj-ea"/>
                <a:ea typeface="+mj-ea"/>
              </a:rPr>
              <a:t>계속을 클릭하십시오.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33796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>
                <a:latin typeface="+mj-ea"/>
                <a:ea typeface="+mj-ea"/>
              </a:rPr>
              <a:t>로그인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ko-KR" dirty="0">
                <a:latin typeface="+mj-ea"/>
                <a:ea typeface="+mj-ea"/>
              </a:rPr>
              <a:t>사용자 아이디를 </a:t>
            </a:r>
            <a:r>
              <a:rPr lang="ko-KR" dirty="0" smtClean="0">
                <a:latin typeface="+mj-ea"/>
                <a:ea typeface="+mj-ea"/>
              </a:rPr>
              <a:t>입력하십시오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dirty="0">
              <a:latin typeface="+mj-ea"/>
              <a:ea typeface="+mj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dirty="0">
                <a:latin typeface="+mj-ea"/>
                <a:ea typeface="+mj-ea"/>
              </a:rPr>
              <a:t>등록 시 사용한 </a:t>
            </a:r>
            <a:r>
              <a:rPr lang="ko-KR" dirty="0" err="1">
                <a:latin typeface="+mj-ea"/>
                <a:ea typeface="+mj-ea"/>
              </a:rPr>
              <a:t>이메일이나</a:t>
            </a:r>
            <a:r>
              <a:rPr lang="ko-KR" dirty="0">
                <a:latin typeface="+mj-ea"/>
                <a:ea typeface="+mj-ea"/>
              </a:rPr>
              <a:t> 휴대폰 번호입니다.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dirty="0" smtClean="0">
                <a:latin typeface="+mj-ea"/>
                <a:ea typeface="+mj-ea"/>
              </a:rPr>
              <a:t>등록 </a:t>
            </a:r>
            <a:r>
              <a:rPr lang="ko-KR" dirty="0">
                <a:latin typeface="+mj-ea"/>
                <a:ea typeface="+mj-ea"/>
              </a:rPr>
              <a:t>시 </a:t>
            </a:r>
            <a:r>
              <a:rPr lang="ko-KR" altLang="en-US" dirty="0" smtClean="0">
                <a:latin typeface="+mj-ea"/>
                <a:ea typeface="+mj-ea"/>
              </a:rPr>
              <a:t>설정한</a:t>
            </a:r>
            <a:r>
              <a:rPr lang="ko-KR" dirty="0" smtClean="0">
                <a:latin typeface="+mj-ea"/>
                <a:ea typeface="+mj-ea"/>
              </a:rPr>
              <a:t> </a:t>
            </a:r>
            <a:r>
              <a:rPr lang="ko-KR" dirty="0">
                <a:latin typeface="+mj-ea"/>
                <a:ea typeface="+mj-ea"/>
              </a:rPr>
              <a:t>비밀번호를 입력하십시오.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dirty="0" smtClean="0">
                <a:latin typeface="+mj-ea"/>
                <a:ea typeface="+mj-ea"/>
              </a:rPr>
              <a:t>계속을 </a:t>
            </a:r>
            <a:r>
              <a:rPr lang="ko-KR" dirty="0">
                <a:latin typeface="+mj-ea"/>
                <a:ea typeface="+mj-ea"/>
              </a:rPr>
              <a:t>클릭하십시오.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120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120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 err="1">
                <a:latin typeface="+mj-ea"/>
                <a:ea typeface="+mj-ea"/>
              </a:rPr>
              <a:t>앱</a:t>
            </a:r>
            <a:r>
              <a:rPr lang="ko-KR" b="1" u="sng" dirty="0">
                <a:latin typeface="+mj-ea"/>
                <a:ea typeface="+mj-ea"/>
              </a:rPr>
              <a:t> 전환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dirty="0" smtClean="0">
                <a:latin typeface="+mj-ea"/>
                <a:ea typeface="+mj-ea"/>
              </a:rPr>
              <a:t>로그인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dirty="0" smtClean="0">
                <a:latin typeface="+mj-ea"/>
                <a:ea typeface="+mj-ea"/>
              </a:rPr>
              <a:t>하려는 </a:t>
            </a:r>
            <a:r>
              <a:rPr lang="ko-KR" dirty="0" err="1">
                <a:latin typeface="+mj-ea"/>
                <a:ea typeface="+mj-ea"/>
              </a:rPr>
              <a:t>앱을</a:t>
            </a:r>
            <a:r>
              <a:rPr lang="ko-KR" dirty="0">
                <a:latin typeface="+mj-ea"/>
                <a:ea typeface="+mj-ea"/>
              </a:rPr>
              <a:t> 선택하십시오.</a:t>
            </a:r>
          </a:p>
          <a:p>
            <a:endParaRPr lang="en-US" dirty="0" smtClean="0">
              <a:latin typeface="+mj-ea"/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b="1" u="sng" dirty="0" err="1">
                <a:latin typeface="+mj-ea"/>
                <a:ea typeface="+mj-ea"/>
              </a:rPr>
              <a:t>앱</a:t>
            </a:r>
            <a:r>
              <a:rPr lang="ko-KR" b="1" u="sng" dirty="0">
                <a:latin typeface="+mj-ea"/>
                <a:ea typeface="+mj-ea"/>
              </a:rPr>
              <a:t> 전환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접속 권한에 따라, 특정 </a:t>
            </a:r>
            <a:r>
              <a:rPr lang="ko-KR" dirty="0" err="1">
                <a:latin typeface="+mj-ea"/>
                <a:ea typeface="+mj-ea"/>
              </a:rPr>
              <a:t>앱에는</a:t>
            </a:r>
            <a:r>
              <a:rPr lang="ko-KR" dirty="0">
                <a:latin typeface="+mj-ea"/>
                <a:ea typeface="+mj-ea"/>
              </a:rPr>
              <a:t> 접속이 불가할 수 </a:t>
            </a:r>
            <a:r>
              <a:rPr lang="ko-KR" dirty="0" smtClean="0">
                <a:latin typeface="+mj-ea"/>
                <a:ea typeface="+mj-ea"/>
              </a:rPr>
              <a:t>있으며 </a:t>
            </a:r>
            <a:r>
              <a:rPr lang="ko-KR" dirty="0">
                <a:latin typeface="+mj-ea"/>
                <a:ea typeface="+mj-ea"/>
              </a:rPr>
              <a:t>회색으로 표시됩니다.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굴림"/>
        <a:cs typeface=""/>
      </a:majorFont>
      <a:minorFont>
        <a:latin typeface="Calibri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435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굴림</vt:lpstr>
      <vt:lpstr>Arial</vt:lpstr>
      <vt:lpstr>Calibri</vt:lpstr>
      <vt:lpstr>Calibri Light</vt:lpstr>
      <vt:lpstr>Wingdings</vt:lpstr>
      <vt:lpstr>Office Theme</vt:lpstr>
      <vt:lpstr>회원 계정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36</cp:revision>
  <dcterms:created xsi:type="dcterms:W3CDTF">2019-03-24T18:43:18Z</dcterms:created>
  <dcterms:modified xsi:type="dcterms:W3CDTF">2019-06-03T20:59:30Z</dcterms:modified>
</cp:coreProperties>
</file>